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449" r:id="rId2"/>
    <p:sldId id="362" r:id="rId3"/>
    <p:sldId id="488" r:id="rId4"/>
    <p:sldId id="436" r:id="rId5"/>
    <p:sldId id="476" r:id="rId6"/>
    <p:sldId id="478" r:id="rId7"/>
    <p:sldId id="450" r:id="rId8"/>
    <p:sldId id="452" r:id="rId9"/>
    <p:sldId id="439" r:id="rId10"/>
    <p:sldId id="465" r:id="rId11"/>
    <p:sldId id="477" r:id="rId12"/>
    <p:sldId id="438" r:id="rId13"/>
    <p:sldId id="466" r:id="rId14"/>
    <p:sldId id="479" r:id="rId15"/>
    <p:sldId id="481" r:id="rId16"/>
    <p:sldId id="440" r:id="rId17"/>
    <p:sldId id="480" r:id="rId18"/>
    <p:sldId id="467" r:id="rId19"/>
    <p:sldId id="453" r:id="rId20"/>
    <p:sldId id="482" r:id="rId21"/>
    <p:sldId id="468" r:id="rId22"/>
    <p:sldId id="458" r:id="rId23"/>
    <p:sldId id="459" r:id="rId24"/>
    <p:sldId id="460" r:id="rId25"/>
    <p:sldId id="462" r:id="rId26"/>
    <p:sldId id="483" r:id="rId27"/>
    <p:sldId id="469" r:id="rId28"/>
    <p:sldId id="461" r:id="rId29"/>
    <p:sldId id="484" r:id="rId30"/>
    <p:sldId id="470" r:id="rId31"/>
    <p:sldId id="444" r:id="rId32"/>
    <p:sldId id="485" r:id="rId33"/>
    <p:sldId id="471" r:id="rId34"/>
    <p:sldId id="464" r:id="rId35"/>
    <p:sldId id="486" r:id="rId36"/>
    <p:sldId id="445" r:id="rId37"/>
    <p:sldId id="475" r:id="rId38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MEN ANALIA ZURITA GALARRETA" initials="CAZG" lastIdx="9" clrIdx="0">
    <p:extLst>
      <p:ext uri="{19B8F6BF-5375-455C-9EA6-DF929625EA0E}">
        <p15:presenceInfo xmlns:p15="http://schemas.microsoft.com/office/powerpoint/2012/main" userId="S-1-5-21-1280482202-4056878361-557001864-111715" providerId="AD"/>
      </p:ext>
    </p:extLst>
  </p:cmAuthor>
  <p:cmAuthor id="2" name="ESPECIALISTA ATCE3" initials="EA" lastIdx="13" clrIdx="1">
    <p:extLst>
      <p:ext uri="{19B8F6BF-5375-455C-9EA6-DF929625EA0E}">
        <p15:presenceInfo xmlns:p15="http://schemas.microsoft.com/office/powerpoint/2012/main" userId="S-1-5-21-1280482202-4056878361-557001864-1139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FF7C80"/>
    <a:srgbClr val="33CCCC"/>
    <a:srgbClr val="0099CC"/>
    <a:srgbClr val="DB957F"/>
    <a:srgbClr val="DAC094"/>
    <a:srgbClr val="66CCFF"/>
    <a:srgbClr val="BB5624"/>
    <a:srgbClr val="CC9900"/>
    <a:srgbClr val="D7A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4" autoAdjust="0"/>
    <p:restoredTop sz="90794" autoAdjust="0"/>
  </p:normalViewPr>
  <p:slideViewPr>
    <p:cSldViewPr snapToGrid="0">
      <p:cViewPr varScale="1">
        <p:scale>
          <a:sx n="74" d="100"/>
          <a:sy n="74" d="100"/>
        </p:scale>
        <p:origin x="1051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7C62A7-3B14-4844-AFAA-F1BF6D99FBC4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1FECD926-634C-438C-92A7-FBEC963627E7}">
      <dgm:prSet phldrT="[Texto]" custT="1"/>
      <dgm:spPr/>
      <dgm:t>
        <a:bodyPr/>
        <a:lstStyle/>
        <a:p>
          <a:r>
            <a:rPr lang="es-PE" sz="1800" dirty="0"/>
            <a:t>Hipótesis</a:t>
          </a:r>
        </a:p>
      </dgm:t>
    </dgm:pt>
    <dgm:pt modelId="{89321E68-2D9F-4DF9-A5E6-42A6B222736F}" type="parTrans" cxnId="{87221AFF-D272-4F1F-BEB7-CC71E391F916}">
      <dgm:prSet/>
      <dgm:spPr/>
      <dgm:t>
        <a:bodyPr/>
        <a:lstStyle/>
        <a:p>
          <a:endParaRPr lang="es-PE" sz="1800"/>
        </a:p>
      </dgm:t>
    </dgm:pt>
    <dgm:pt modelId="{8014E75C-7B02-4CCE-953B-2F873F9AAC68}" type="sibTrans" cxnId="{87221AFF-D272-4F1F-BEB7-CC71E391F916}">
      <dgm:prSet/>
      <dgm:spPr>
        <a:solidFill>
          <a:schemeClr val="tx2"/>
        </a:solidFill>
      </dgm:spPr>
      <dgm:t>
        <a:bodyPr/>
        <a:lstStyle/>
        <a:p>
          <a:endParaRPr lang="es-PE" sz="1800"/>
        </a:p>
      </dgm:t>
    </dgm:pt>
    <dgm:pt modelId="{36819C01-8000-4A38-8CE9-A2FF98CA33D6}">
      <dgm:prSet phldrT="[Texto]" custT="1"/>
      <dgm:spPr/>
      <dgm:t>
        <a:bodyPr/>
        <a:lstStyle/>
        <a:p>
          <a:r>
            <a:rPr lang="es-PE" sz="1800" dirty="0"/>
            <a:t>Alcance</a:t>
          </a:r>
        </a:p>
      </dgm:t>
    </dgm:pt>
    <dgm:pt modelId="{01B7A59B-5CD1-451E-91F8-762C70803DFA}" type="parTrans" cxnId="{025089EE-328A-4F95-A4F2-B741AD1060EE}">
      <dgm:prSet/>
      <dgm:spPr/>
      <dgm:t>
        <a:bodyPr/>
        <a:lstStyle/>
        <a:p>
          <a:endParaRPr lang="es-PE" sz="1800"/>
        </a:p>
      </dgm:t>
    </dgm:pt>
    <dgm:pt modelId="{62584705-BCFD-409C-ADF3-357857D2853D}" type="sibTrans" cxnId="{025089EE-328A-4F95-A4F2-B741AD1060EE}">
      <dgm:prSet/>
      <dgm:spPr>
        <a:solidFill>
          <a:srgbClr val="FF7C80"/>
        </a:solidFill>
      </dgm:spPr>
      <dgm:t>
        <a:bodyPr/>
        <a:lstStyle/>
        <a:p>
          <a:endParaRPr lang="es-PE" sz="1800"/>
        </a:p>
      </dgm:t>
    </dgm:pt>
    <dgm:pt modelId="{0E07693E-BBC7-440F-A88D-AF23201D831E}">
      <dgm:prSet phldrT="[Texto]" custT="1"/>
      <dgm:spPr/>
      <dgm:t>
        <a:bodyPr/>
        <a:lstStyle/>
        <a:p>
          <a:r>
            <a:rPr lang="es-PE" sz="1800" dirty="0"/>
            <a:t>Impacto</a:t>
          </a:r>
        </a:p>
      </dgm:t>
    </dgm:pt>
    <dgm:pt modelId="{EF95D646-3139-4512-8672-69F2763A5C27}" type="parTrans" cxnId="{318BC6F9-6DF3-4E1E-ACF9-7839CF9EDE89}">
      <dgm:prSet/>
      <dgm:spPr/>
      <dgm:t>
        <a:bodyPr/>
        <a:lstStyle/>
        <a:p>
          <a:endParaRPr lang="es-PE" sz="1800"/>
        </a:p>
      </dgm:t>
    </dgm:pt>
    <dgm:pt modelId="{9FC710A3-CAD3-4C59-A87D-78CF79B6E4DA}" type="sibTrans" cxnId="{318BC6F9-6DF3-4E1E-ACF9-7839CF9EDE89}">
      <dgm:prSet/>
      <dgm:spPr>
        <a:solidFill>
          <a:srgbClr val="FFC000"/>
        </a:solidFill>
      </dgm:spPr>
      <dgm:t>
        <a:bodyPr/>
        <a:lstStyle/>
        <a:p>
          <a:endParaRPr lang="es-PE" sz="1800"/>
        </a:p>
      </dgm:t>
    </dgm:pt>
    <dgm:pt modelId="{21DE1146-8326-47BE-BAD4-43EB8EB58F54}" type="pres">
      <dgm:prSet presAssocID="{5E7C62A7-3B14-4844-AFAA-F1BF6D99FBC4}" presName="Name0" presStyleCnt="0">
        <dgm:presLayoutVars>
          <dgm:chMax val="8"/>
          <dgm:chPref val="8"/>
          <dgm:dir/>
        </dgm:presLayoutVars>
      </dgm:prSet>
      <dgm:spPr/>
    </dgm:pt>
    <dgm:pt modelId="{F1E7B897-AD23-4B93-8CFA-463A6DB0399B}" type="pres">
      <dgm:prSet presAssocID="{1FECD926-634C-438C-92A7-FBEC963627E7}" presName="parent_text_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76D474CA-CC31-4AE0-A090-8BD90C92C10C}" type="pres">
      <dgm:prSet presAssocID="{1FECD926-634C-438C-92A7-FBEC963627E7}" presName="image_accent_1" presStyleCnt="0"/>
      <dgm:spPr/>
    </dgm:pt>
    <dgm:pt modelId="{C5F0D5E5-6C29-4607-9BAC-E3051D9B1206}" type="pres">
      <dgm:prSet presAssocID="{1FECD926-634C-438C-92A7-FBEC963627E7}" presName="imageAccentRepeatNode" presStyleLbl="alignNode1" presStyleIdx="0" presStyleCnt="6"/>
      <dgm:spPr>
        <a:ln>
          <a:solidFill>
            <a:schemeClr val="tx2"/>
          </a:solidFill>
        </a:ln>
      </dgm:spPr>
    </dgm:pt>
    <dgm:pt modelId="{0BD30074-6B87-4C96-BFAF-F31C0EAD0CF0}" type="pres">
      <dgm:prSet presAssocID="{1FECD926-634C-438C-92A7-FBEC963627E7}" presName="accent_1" presStyleLbl="alignNode1" presStyleIdx="1" presStyleCnt="6" custLinFactX="-219428" custLinFactY="100000" custLinFactNeighborX="-300000" custLinFactNeighborY="169680"/>
      <dgm:spPr>
        <a:ln>
          <a:solidFill>
            <a:schemeClr val="tx2"/>
          </a:solidFill>
        </a:ln>
      </dgm:spPr>
    </dgm:pt>
    <dgm:pt modelId="{A043CC1C-8BFF-4385-9C4B-43FB8AE9A02C}" type="pres">
      <dgm:prSet presAssocID="{8014E75C-7B02-4CCE-953B-2F873F9AAC68}" presName="image_1" presStyleCnt="0"/>
      <dgm:spPr/>
    </dgm:pt>
    <dgm:pt modelId="{D9932C90-FD0B-43A8-B9DC-8A38A4F28279}" type="pres">
      <dgm:prSet presAssocID="{8014E75C-7B02-4CCE-953B-2F873F9AAC68}" presName="imageRepeatNode" presStyleLbl="fgImgPlace1" presStyleIdx="0" presStyleCnt="3"/>
      <dgm:spPr/>
    </dgm:pt>
    <dgm:pt modelId="{8C268AC5-B6B2-43B8-972A-19911396C21C}" type="pres">
      <dgm:prSet presAssocID="{36819C01-8000-4A38-8CE9-A2FF98CA33D6}" presName="parent_text_2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FA47C573-9BCA-4CF6-B80D-511B50675F92}" type="pres">
      <dgm:prSet presAssocID="{36819C01-8000-4A38-8CE9-A2FF98CA33D6}" presName="image_accent_2" presStyleCnt="0"/>
      <dgm:spPr/>
    </dgm:pt>
    <dgm:pt modelId="{4B6DD84C-BB79-4910-9001-F3F2772209EE}" type="pres">
      <dgm:prSet presAssocID="{36819C01-8000-4A38-8CE9-A2FF98CA33D6}" presName="imageAccentRepeatNode" presStyleLbl="alignNode1" presStyleIdx="2" presStyleCnt="6"/>
      <dgm:spPr>
        <a:ln>
          <a:solidFill>
            <a:srgbClr val="FF7C80"/>
          </a:solidFill>
        </a:ln>
      </dgm:spPr>
    </dgm:pt>
    <dgm:pt modelId="{97B05C13-DA9A-4BC3-AB54-10C901F9A9AA}" type="pres">
      <dgm:prSet presAssocID="{62584705-BCFD-409C-ADF3-357857D2853D}" presName="image_2" presStyleCnt="0"/>
      <dgm:spPr/>
    </dgm:pt>
    <dgm:pt modelId="{D8163BE9-A0B2-4F20-A982-F0815D72942F}" type="pres">
      <dgm:prSet presAssocID="{62584705-BCFD-409C-ADF3-357857D2853D}" presName="imageRepeatNode" presStyleLbl="fgImgPlace1" presStyleIdx="1" presStyleCnt="3"/>
      <dgm:spPr/>
    </dgm:pt>
    <dgm:pt modelId="{32B668CD-3194-49A3-B3B6-2F9129A4FD12}" type="pres">
      <dgm:prSet presAssocID="{0E07693E-BBC7-440F-A88D-AF23201D831E}" presName="image_accent_3" presStyleCnt="0"/>
      <dgm:spPr/>
    </dgm:pt>
    <dgm:pt modelId="{C00FF709-6ED9-450A-9087-5FD91DABC24C}" type="pres">
      <dgm:prSet presAssocID="{0E07693E-BBC7-440F-A88D-AF23201D831E}" presName="imageAccentRepeatNode" presStyleLbl="alignNode1" presStyleIdx="3" presStyleCnt="6"/>
      <dgm:spPr>
        <a:ln>
          <a:solidFill>
            <a:srgbClr val="FFC000"/>
          </a:solidFill>
        </a:ln>
      </dgm:spPr>
    </dgm:pt>
    <dgm:pt modelId="{131A96DB-F129-460E-BC5C-19A167AFC9BC}" type="pres">
      <dgm:prSet presAssocID="{0E07693E-BBC7-440F-A88D-AF23201D831E}" presName="parent_text_3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B84413C0-4C39-4055-821E-8590270A0A52}" type="pres">
      <dgm:prSet presAssocID="{0E07693E-BBC7-440F-A88D-AF23201D831E}" presName="accent_2" presStyleLbl="alignNode1" presStyleIdx="4" presStyleCnt="6" custLinFactNeighborX="-14337" custLinFactNeighborY="-71219"/>
      <dgm:spPr>
        <a:ln>
          <a:solidFill>
            <a:srgbClr val="FFC000"/>
          </a:solidFill>
        </a:ln>
      </dgm:spPr>
    </dgm:pt>
    <dgm:pt modelId="{F6516A8A-A31F-4900-8F1E-8972392C93FB}" type="pres">
      <dgm:prSet presAssocID="{0E07693E-BBC7-440F-A88D-AF23201D831E}" presName="accent_3" presStyleLbl="alignNode1" presStyleIdx="5" presStyleCnt="6" custLinFactNeighborX="-48156" custLinFactNeighborY="88069"/>
      <dgm:spPr>
        <a:ln>
          <a:solidFill>
            <a:srgbClr val="FF7C80"/>
          </a:solidFill>
        </a:ln>
      </dgm:spPr>
    </dgm:pt>
    <dgm:pt modelId="{994047BC-F887-4EA2-91C0-9F1F7EEF65FB}" type="pres">
      <dgm:prSet presAssocID="{9FC710A3-CAD3-4C59-A87D-78CF79B6E4DA}" presName="image_3" presStyleCnt="0"/>
      <dgm:spPr/>
    </dgm:pt>
    <dgm:pt modelId="{E8DBAAFF-62B0-4493-AE8F-8C4F8EA450EC}" type="pres">
      <dgm:prSet presAssocID="{9FC710A3-CAD3-4C59-A87D-78CF79B6E4DA}" presName="imageRepeatNode" presStyleLbl="fgImgPlace1" presStyleIdx="2" presStyleCnt="3"/>
      <dgm:spPr/>
    </dgm:pt>
  </dgm:ptLst>
  <dgm:cxnLst>
    <dgm:cxn modelId="{CF838304-47C5-4796-8DC4-A5929D73A61F}" type="presOf" srcId="{8014E75C-7B02-4CCE-953B-2F873F9AAC68}" destId="{D9932C90-FD0B-43A8-B9DC-8A38A4F28279}" srcOrd="0" destOrd="0" presId="urn:microsoft.com/office/officeart/2008/layout/BubblePictureList"/>
    <dgm:cxn modelId="{704E851A-F1CB-49DC-9D77-41446289443A}" type="presOf" srcId="{36819C01-8000-4A38-8CE9-A2FF98CA33D6}" destId="{8C268AC5-B6B2-43B8-972A-19911396C21C}" srcOrd="0" destOrd="0" presId="urn:microsoft.com/office/officeart/2008/layout/BubblePictureList"/>
    <dgm:cxn modelId="{7520DE1F-CFAC-4D8C-ABC3-ACF443341B7E}" type="presOf" srcId="{9FC710A3-CAD3-4C59-A87D-78CF79B6E4DA}" destId="{E8DBAAFF-62B0-4493-AE8F-8C4F8EA450EC}" srcOrd="0" destOrd="0" presId="urn:microsoft.com/office/officeart/2008/layout/BubblePictureList"/>
    <dgm:cxn modelId="{1F8F655C-E0BE-46FA-82BC-A15B767CF3CD}" type="presOf" srcId="{1FECD926-634C-438C-92A7-FBEC963627E7}" destId="{F1E7B897-AD23-4B93-8CFA-463A6DB0399B}" srcOrd="0" destOrd="0" presId="urn:microsoft.com/office/officeart/2008/layout/BubblePictureList"/>
    <dgm:cxn modelId="{C02FC877-041E-4EDE-B6DB-9ABA94FECE55}" type="presOf" srcId="{5E7C62A7-3B14-4844-AFAA-F1BF6D99FBC4}" destId="{21DE1146-8326-47BE-BAD4-43EB8EB58F54}" srcOrd="0" destOrd="0" presId="urn:microsoft.com/office/officeart/2008/layout/BubblePictureList"/>
    <dgm:cxn modelId="{CC2E4F8B-4422-4335-8FD2-4F1639FC6D8B}" type="presOf" srcId="{0E07693E-BBC7-440F-A88D-AF23201D831E}" destId="{131A96DB-F129-460E-BC5C-19A167AFC9BC}" srcOrd="0" destOrd="0" presId="urn:microsoft.com/office/officeart/2008/layout/BubblePictureList"/>
    <dgm:cxn modelId="{141A2B8D-33D7-4BE6-88DF-B27600CAB506}" type="presOf" srcId="{62584705-BCFD-409C-ADF3-357857D2853D}" destId="{D8163BE9-A0B2-4F20-A982-F0815D72942F}" srcOrd="0" destOrd="0" presId="urn:microsoft.com/office/officeart/2008/layout/BubblePictureList"/>
    <dgm:cxn modelId="{025089EE-328A-4F95-A4F2-B741AD1060EE}" srcId="{5E7C62A7-3B14-4844-AFAA-F1BF6D99FBC4}" destId="{36819C01-8000-4A38-8CE9-A2FF98CA33D6}" srcOrd="1" destOrd="0" parTransId="{01B7A59B-5CD1-451E-91F8-762C70803DFA}" sibTransId="{62584705-BCFD-409C-ADF3-357857D2853D}"/>
    <dgm:cxn modelId="{318BC6F9-6DF3-4E1E-ACF9-7839CF9EDE89}" srcId="{5E7C62A7-3B14-4844-AFAA-F1BF6D99FBC4}" destId="{0E07693E-BBC7-440F-A88D-AF23201D831E}" srcOrd="2" destOrd="0" parTransId="{EF95D646-3139-4512-8672-69F2763A5C27}" sibTransId="{9FC710A3-CAD3-4C59-A87D-78CF79B6E4DA}"/>
    <dgm:cxn modelId="{87221AFF-D272-4F1F-BEB7-CC71E391F916}" srcId="{5E7C62A7-3B14-4844-AFAA-F1BF6D99FBC4}" destId="{1FECD926-634C-438C-92A7-FBEC963627E7}" srcOrd="0" destOrd="0" parTransId="{89321E68-2D9F-4DF9-A5E6-42A6B222736F}" sibTransId="{8014E75C-7B02-4CCE-953B-2F873F9AAC68}"/>
    <dgm:cxn modelId="{4EBD08FF-0107-42C3-853D-244077A86A93}" type="presParOf" srcId="{21DE1146-8326-47BE-BAD4-43EB8EB58F54}" destId="{F1E7B897-AD23-4B93-8CFA-463A6DB0399B}" srcOrd="0" destOrd="0" presId="urn:microsoft.com/office/officeart/2008/layout/BubblePictureList"/>
    <dgm:cxn modelId="{42E7FB68-8A60-4B55-86B8-F6AC2E054174}" type="presParOf" srcId="{21DE1146-8326-47BE-BAD4-43EB8EB58F54}" destId="{76D474CA-CC31-4AE0-A090-8BD90C92C10C}" srcOrd="1" destOrd="0" presId="urn:microsoft.com/office/officeart/2008/layout/BubblePictureList"/>
    <dgm:cxn modelId="{DF7FD92F-2EB7-49F8-BC1A-522268B12C69}" type="presParOf" srcId="{76D474CA-CC31-4AE0-A090-8BD90C92C10C}" destId="{C5F0D5E5-6C29-4607-9BAC-E3051D9B1206}" srcOrd="0" destOrd="0" presId="urn:microsoft.com/office/officeart/2008/layout/BubblePictureList"/>
    <dgm:cxn modelId="{F4573730-1A77-4C5B-8365-172D79C5DD0A}" type="presParOf" srcId="{21DE1146-8326-47BE-BAD4-43EB8EB58F54}" destId="{0BD30074-6B87-4C96-BFAF-F31C0EAD0CF0}" srcOrd="2" destOrd="0" presId="urn:microsoft.com/office/officeart/2008/layout/BubblePictureList"/>
    <dgm:cxn modelId="{290FA09C-3377-4F3D-B672-8E99A734078C}" type="presParOf" srcId="{21DE1146-8326-47BE-BAD4-43EB8EB58F54}" destId="{A043CC1C-8BFF-4385-9C4B-43FB8AE9A02C}" srcOrd="3" destOrd="0" presId="urn:microsoft.com/office/officeart/2008/layout/BubblePictureList"/>
    <dgm:cxn modelId="{B5905DD6-DBB9-403B-B471-DFE31072EA2B}" type="presParOf" srcId="{A043CC1C-8BFF-4385-9C4B-43FB8AE9A02C}" destId="{D9932C90-FD0B-43A8-B9DC-8A38A4F28279}" srcOrd="0" destOrd="0" presId="urn:microsoft.com/office/officeart/2008/layout/BubblePictureList"/>
    <dgm:cxn modelId="{5DE06559-AEA9-4802-942A-C1FA213EAA1A}" type="presParOf" srcId="{21DE1146-8326-47BE-BAD4-43EB8EB58F54}" destId="{8C268AC5-B6B2-43B8-972A-19911396C21C}" srcOrd="4" destOrd="0" presId="urn:microsoft.com/office/officeart/2008/layout/BubblePictureList"/>
    <dgm:cxn modelId="{D2E57FC8-AD44-45E1-84D5-9ED9625405D4}" type="presParOf" srcId="{21DE1146-8326-47BE-BAD4-43EB8EB58F54}" destId="{FA47C573-9BCA-4CF6-B80D-511B50675F92}" srcOrd="5" destOrd="0" presId="urn:microsoft.com/office/officeart/2008/layout/BubblePictureList"/>
    <dgm:cxn modelId="{C0F00FF9-3CC5-4F2E-8995-263703D65B53}" type="presParOf" srcId="{FA47C573-9BCA-4CF6-B80D-511B50675F92}" destId="{4B6DD84C-BB79-4910-9001-F3F2772209EE}" srcOrd="0" destOrd="0" presId="urn:microsoft.com/office/officeart/2008/layout/BubblePictureList"/>
    <dgm:cxn modelId="{F9515174-4021-449A-9706-B8A23175D46F}" type="presParOf" srcId="{21DE1146-8326-47BE-BAD4-43EB8EB58F54}" destId="{97B05C13-DA9A-4BC3-AB54-10C901F9A9AA}" srcOrd="6" destOrd="0" presId="urn:microsoft.com/office/officeart/2008/layout/BubblePictureList"/>
    <dgm:cxn modelId="{AFB1A811-1FDA-457A-9B7E-2771E2D35061}" type="presParOf" srcId="{97B05C13-DA9A-4BC3-AB54-10C901F9A9AA}" destId="{D8163BE9-A0B2-4F20-A982-F0815D72942F}" srcOrd="0" destOrd="0" presId="urn:microsoft.com/office/officeart/2008/layout/BubblePictureList"/>
    <dgm:cxn modelId="{C9D56152-C81D-4610-8042-25D6703F7EA2}" type="presParOf" srcId="{21DE1146-8326-47BE-BAD4-43EB8EB58F54}" destId="{32B668CD-3194-49A3-B3B6-2F9129A4FD12}" srcOrd="7" destOrd="0" presId="urn:microsoft.com/office/officeart/2008/layout/BubblePictureList"/>
    <dgm:cxn modelId="{02AE6930-A8A6-42F7-A0A3-360FD131AC89}" type="presParOf" srcId="{32B668CD-3194-49A3-B3B6-2F9129A4FD12}" destId="{C00FF709-6ED9-450A-9087-5FD91DABC24C}" srcOrd="0" destOrd="0" presId="urn:microsoft.com/office/officeart/2008/layout/BubblePictureList"/>
    <dgm:cxn modelId="{4B334EE5-EFEF-4FA6-9E77-A6D1258F9C19}" type="presParOf" srcId="{21DE1146-8326-47BE-BAD4-43EB8EB58F54}" destId="{131A96DB-F129-460E-BC5C-19A167AFC9BC}" srcOrd="8" destOrd="0" presId="urn:microsoft.com/office/officeart/2008/layout/BubblePictureList"/>
    <dgm:cxn modelId="{636F3584-DF9B-4ED5-AB3B-8C0FF7909B7E}" type="presParOf" srcId="{21DE1146-8326-47BE-BAD4-43EB8EB58F54}" destId="{B84413C0-4C39-4055-821E-8590270A0A52}" srcOrd="9" destOrd="0" presId="urn:microsoft.com/office/officeart/2008/layout/BubblePictureList"/>
    <dgm:cxn modelId="{164936F4-69C6-4888-A873-369E09375FFE}" type="presParOf" srcId="{21DE1146-8326-47BE-BAD4-43EB8EB58F54}" destId="{F6516A8A-A31F-4900-8F1E-8972392C93FB}" srcOrd="10" destOrd="0" presId="urn:microsoft.com/office/officeart/2008/layout/BubblePictureList"/>
    <dgm:cxn modelId="{6570B791-C38E-4023-8AB4-36918B164D7E}" type="presParOf" srcId="{21DE1146-8326-47BE-BAD4-43EB8EB58F54}" destId="{994047BC-F887-4EA2-91C0-9F1F7EEF65FB}" srcOrd="11" destOrd="0" presId="urn:microsoft.com/office/officeart/2008/layout/BubblePictureList"/>
    <dgm:cxn modelId="{6EB17B80-A0AA-4028-95F8-26EFCA74256A}" type="presParOf" srcId="{994047BC-F887-4EA2-91C0-9F1F7EEF65FB}" destId="{E8DBAAFF-62B0-4493-AE8F-8C4F8EA450EC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C87948-FC85-46B4-AA34-E029493C6B74}" type="doc">
      <dgm:prSet loTypeId="urn:microsoft.com/office/officeart/2005/8/layout/bList2" loCatId="list" qsTypeId="urn:microsoft.com/office/officeart/2005/8/quickstyle/simple1" qsCatId="simple" csTypeId="urn:microsoft.com/office/officeart/2005/8/colors/accent3_1" csCatId="accent3" phldr="1"/>
      <dgm:spPr/>
    </dgm:pt>
    <dgm:pt modelId="{93602616-746F-4F77-85E5-39C0FC9F1EAA}">
      <dgm:prSet phldrT="[Texto]"/>
      <dgm:spPr>
        <a:solidFill>
          <a:srgbClr val="FFC000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Descripción</a:t>
          </a:r>
        </a:p>
      </dgm:t>
    </dgm:pt>
    <dgm:pt modelId="{9A7621BB-6EA8-4EAA-B6AC-26D517EA51B7}" type="parTrans" cxnId="{0664D34F-BBAF-4505-A262-28B7E3CF0481}">
      <dgm:prSet/>
      <dgm:spPr/>
      <dgm:t>
        <a:bodyPr/>
        <a:lstStyle/>
        <a:p>
          <a:endParaRPr lang="es-PE"/>
        </a:p>
      </dgm:t>
    </dgm:pt>
    <dgm:pt modelId="{96D601A8-94B7-48F4-8735-0E5344EC28B2}" type="sibTrans" cxnId="{0664D34F-BBAF-4505-A262-28B7E3CF0481}">
      <dgm:prSet/>
      <dgm:spPr/>
      <dgm:t>
        <a:bodyPr/>
        <a:lstStyle/>
        <a:p>
          <a:endParaRPr lang="es-PE"/>
        </a:p>
      </dgm:t>
    </dgm:pt>
    <dgm:pt modelId="{A4B6ED50-9525-457B-BCE5-2144B8CAEA9D}">
      <dgm:prSet phldrT="[Texto]"/>
      <dgm:spPr>
        <a:solidFill>
          <a:schemeClr val="tx2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Responsable</a:t>
          </a:r>
        </a:p>
      </dgm:t>
    </dgm:pt>
    <dgm:pt modelId="{5A912BEA-B9C1-43B3-A695-6D74DDF33B1D}" type="parTrans" cxnId="{AD94F262-95F2-4A7B-B860-ECE51E12564C}">
      <dgm:prSet/>
      <dgm:spPr/>
      <dgm:t>
        <a:bodyPr/>
        <a:lstStyle/>
        <a:p>
          <a:endParaRPr lang="es-PE"/>
        </a:p>
      </dgm:t>
    </dgm:pt>
    <dgm:pt modelId="{D72AE255-D432-42CE-AA22-6791EE1ECC42}" type="sibTrans" cxnId="{AD94F262-95F2-4A7B-B860-ECE51E12564C}">
      <dgm:prSet/>
      <dgm:spPr/>
      <dgm:t>
        <a:bodyPr/>
        <a:lstStyle/>
        <a:p>
          <a:endParaRPr lang="es-PE"/>
        </a:p>
      </dgm:t>
    </dgm:pt>
    <dgm:pt modelId="{CA6AF180-1E98-44D3-AF26-F76D0A402A53}">
      <dgm:prSet phldrT="[Texto]"/>
      <dgm:spPr>
        <a:solidFill>
          <a:srgbClr val="FF7C80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Cronograma</a:t>
          </a:r>
        </a:p>
      </dgm:t>
    </dgm:pt>
    <dgm:pt modelId="{F5053BAC-9CC1-4ED0-83F3-0484409E36D7}" type="parTrans" cxnId="{D9FBA96C-FABA-42AD-A79F-9BF256F3A9B9}">
      <dgm:prSet/>
      <dgm:spPr/>
      <dgm:t>
        <a:bodyPr/>
        <a:lstStyle/>
        <a:p>
          <a:endParaRPr lang="es-PE"/>
        </a:p>
      </dgm:t>
    </dgm:pt>
    <dgm:pt modelId="{6C4740A8-B4BC-481A-9DFA-A6C8C833F71D}" type="sibTrans" cxnId="{D9FBA96C-FABA-42AD-A79F-9BF256F3A9B9}">
      <dgm:prSet/>
      <dgm:spPr/>
      <dgm:t>
        <a:bodyPr/>
        <a:lstStyle/>
        <a:p>
          <a:endParaRPr lang="es-PE"/>
        </a:p>
      </dgm:t>
    </dgm:pt>
    <dgm:pt modelId="{5BAF35F6-0381-4B41-B5B2-7C3B356B36DE}" type="pres">
      <dgm:prSet presAssocID="{BAC87948-FC85-46B4-AA34-E029493C6B74}" presName="diagram" presStyleCnt="0">
        <dgm:presLayoutVars>
          <dgm:dir/>
          <dgm:animLvl val="lvl"/>
          <dgm:resizeHandles val="exact"/>
        </dgm:presLayoutVars>
      </dgm:prSet>
      <dgm:spPr/>
    </dgm:pt>
    <dgm:pt modelId="{8BBD6701-B793-4953-88FE-A467268F4B36}" type="pres">
      <dgm:prSet presAssocID="{93602616-746F-4F77-85E5-39C0FC9F1EAA}" presName="compNode" presStyleCnt="0"/>
      <dgm:spPr/>
    </dgm:pt>
    <dgm:pt modelId="{BE6E74A0-1FB0-4B50-AE59-CF101F76C0B1}" type="pres">
      <dgm:prSet presAssocID="{93602616-746F-4F77-85E5-39C0FC9F1EAA}" presName="childRect" presStyleLbl="bgAcc1" presStyleIdx="0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76B5F82F-FAB0-4FEA-A545-B987249F45CD}" type="pres">
      <dgm:prSet presAssocID="{93602616-746F-4F77-85E5-39C0FC9F1EA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B09F880-18F0-4273-ABAD-5A1FF57A5C39}" type="pres">
      <dgm:prSet presAssocID="{93602616-746F-4F77-85E5-39C0FC9F1EAA}" presName="parentRect" presStyleLbl="alignNode1" presStyleIdx="0" presStyleCnt="3"/>
      <dgm:spPr/>
    </dgm:pt>
    <dgm:pt modelId="{D861AF56-C01C-4D3C-8383-289EB4187902}" type="pres">
      <dgm:prSet presAssocID="{93602616-746F-4F77-85E5-39C0FC9F1EAA}" presName="adorn" presStyleLbl="fgAccFollowNode1" presStyleIdx="0" presStyleCnt="3"/>
      <dgm:spPr/>
    </dgm:pt>
    <dgm:pt modelId="{4154971C-BA63-4D58-BDC3-515464BC74FD}" type="pres">
      <dgm:prSet presAssocID="{96D601A8-94B7-48F4-8735-0E5344EC28B2}" presName="sibTrans" presStyleLbl="sibTrans2D1" presStyleIdx="0" presStyleCnt="0"/>
      <dgm:spPr/>
    </dgm:pt>
    <dgm:pt modelId="{4476A994-142C-4BBA-A7F6-BCFE7F68460B}" type="pres">
      <dgm:prSet presAssocID="{A4B6ED50-9525-457B-BCE5-2144B8CAEA9D}" presName="compNode" presStyleCnt="0"/>
      <dgm:spPr/>
    </dgm:pt>
    <dgm:pt modelId="{EA5507CD-854D-4B3C-89DB-D5D5CA1121A1}" type="pres">
      <dgm:prSet presAssocID="{A4B6ED50-9525-457B-BCE5-2144B8CAEA9D}" presName="childRect" presStyleLbl="bgAcc1" presStyleIdx="1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ED075672-7DDC-43B0-9B52-AB0DED4FD45D}" type="pres">
      <dgm:prSet presAssocID="{A4B6ED50-9525-457B-BCE5-2144B8CAEA9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AE4348D-F1B5-42EE-90EE-B5F30C830D7B}" type="pres">
      <dgm:prSet presAssocID="{A4B6ED50-9525-457B-BCE5-2144B8CAEA9D}" presName="parentRect" presStyleLbl="alignNode1" presStyleIdx="1" presStyleCnt="3"/>
      <dgm:spPr/>
    </dgm:pt>
    <dgm:pt modelId="{52CB39F9-D27E-4231-AA90-2511594BAA49}" type="pres">
      <dgm:prSet presAssocID="{A4B6ED50-9525-457B-BCE5-2144B8CAEA9D}" presName="adorn" presStyleLbl="fgAccFollowNode1" presStyleIdx="1" presStyleCnt="3"/>
      <dgm:spPr/>
    </dgm:pt>
    <dgm:pt modelId="{C8AEDE94-013B-4DC7-BE9F-47D77A27A369}" type="pres">
      <dgm:prSet presAssocID="{D72AE255-D432-42CE-AA22-6791EE1ECC42}" presName="sibTrans" presStyleLbl="sibTrans2D1" presStyleIdx="0" presStyleCnt="0"/>
      <dgm:spPr/>
    </dgm:pt>
    <dgm:pt modelId="{7816F539-3463-456F-B01B-EA0ACDAD0DF9}" type="pres">
      <dgm:prSet presAssocID="{CA6AF180-1E98-44D3-AF26-F76D0A402A53}" presName="compNode" presStyleCnt="0"/>
      <dgm:spPr/>
    </dgm:pt>
    <dgm:pt modelId="{A3A4F82A-E0F7-4BEE-9198-01B40A000965}" type="pres">
      <dgm:prSet presAssocID="{CA6AF180-1E98-44D3-AF26-F76D0A402A53}" presName="childRect" presStyleLbl="bgAcc1" presStyleIdx="2" presStyleCnt="3" custScaleX="210721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334FF56D-C842-4012-9B78-B163546E5956}" type="pres">
      <dgm:prSet presAssocID="{CA6AF180-1E98-44D3-AF26-F76D0A402A5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0D8E74B-96AF-4325-9415-5060405C005B}" type="pres">
      <dgm:prSet presAssocID="{CA6AF180-1E98-44D3-AF26-F76D0A402A53}" presName="parentRect" presStyleLbl="alignNode1" presStyleIdx="2" presStyleCnt="3" custScaleX="210721"/>
      <dgm:spPr/>
    </dgm:pt>
    <dgm:pt modelId="{E83D94A5-491A-433E-96B8-58DDF199BCD6}" type="pres">
      <dgm:prSet presAssocID="{CA6AF180-1E98-44D3-AF26-F76D0A402A53}" presName="adorn" presStyleLbl="fgAccFollowNode1" presStyleIdx="2" presStyleCnt="3" custLinFactX="49918" custLinFactNeighborX="100000" custLinFactNeighborY="-5887"/>
      <dgm:spPr/>
    </dgm:pt>
  </dgm:ptLst>
  <dgm:cxnLst>
    <dgm:cxn modelId="{3BC79317-93F6-4BEA-B821-0CD20A001C64}" type="presOf" srcId="{CA6AF180-1E98-44D3-AF26-F76D0A402A53}" destId="{50D8E74B-96AF-4325-9415-5060405C005B}" srcOrd="1" destOrd="0" presId="urn:microsoft.com/office/officeart/2005/8/layout/bList2"/>
    <dgm:cxn modelId="{1D4F431A-DB9E-49A0-9564-BED05D96C037}" type="presOf" srcId="{D72AE255-D432-42CE-AA22-6791EE1ECC42}" destId="{C8AEDE94-013B-4DC7-BE9F-47D77A27A369}" srcOrd="0" destOrd="0" presId="urn:microsoft.com/office/officeart/2005/8/layout/bList2"/>
    <dgm:cxn modelId="{AE7CBE2C-E694-4364-A14A-87BC28ED257A}" type="presOf" srcId="{93602616-746F-4F77-85E5-39C0FC9F1EAA}" destId="{76B5F82F-FAB0-4FEA-A545-B987249F45CD}" srcOrd="0" destOrd="0" presId="urn:microsoft.com/office/officeart/2005/8/layout/bList2"/>
    <dgm:cxn modelId="{AD94F262-95F2-4A7B-B860-ECE51E12564C}" srcId="{BAC87948-FC85-46B4-AA34-E029493C6B74}" destId="{A4B6ED50-9525-457B-BCE5-2144B8CAEA9D}" srcOrd="1" destOrd="0" parTransId="{5A912BEA-B9C1-43B3-A695-6D74DDF33B1D}" sibTransId="{D72AE255-D432-42CE-AA22-6791EE1ECC42}"/>
    <dgm:cxn modelId="{D9FBA96C-FABA-42AD-A79F-9BF256F3A9B9}" srcId="{BAC87948-FC85-46B4-AA34-E029493C6B74}" destId="{CA6AF180-1E98-44D3-AF26-F76D0A402A53}" srcOrd="2" destOrd="0" parTransId="{F5053BAC-9CC1-4ED0-83F3-0484409E36D7}" sibTransId="{6C4740A8-B4BC-481A-9DFA-A6C8C833F71D}"/>
    <dgm:cxn modelId="{6B64324F-BB2D-4A81-B6CD-DC5314D52431}" type="presOf" srcId="{A4B6ED50-9525-457B-BCE5-2144B8CAEA9D}" destId="{ED075672-7DDC-43B0-9B52-AB0DED4FD45D}" srcOrd="0" destOrd="0" presId="urn:microsoft.com/office/officeart/2005/8/layout/bList2"/>
    <dgm:cxn modelId="{0664D34F-BBAF-4505-A262-28B7E3CF0481}" srcId="{BAC87948-FC85-46B4-AA34-E029493C6B74}" destId="{93602616-746F-4F77-85E5-39C0FC9F1EAA}" srcOrd="0" destOrd="0" parTransId="{9A7621BB-6EA8-4EAA-B6AC-26D517EA51B7}" sibTransId="{96D601A8-94B7-48F4-8735-0E5344EC28B2}"/>
    <dgm:cxn modelId="{6852C48E-E398-46A9-A172-26A7BB89C083}" type="presOf" srcId="{A4B6ED50-9525-457B-BCE5-2144B8CAEA9D}" destId="{3AE4348D-F1B5-42EE-90EE-B5F30C830D7B}" srcOrd="1" destOrd="0" presId="urn:microsoft.com/office/officeart/2005/8/layout/bList2"/>
    <dgm:cxn modelId="{208CD4A5-A2B4-4C38-9915-2AA3D7B13593}" type="presOf" srcId="{CA6AF180-1E98-44D3-AF26-F76D0A402A53}" destId="{334FF56D-C842-4012-9B78-B163546E5956}" srcOrd="0" destOrd="0" presId="urn:microsoft.com/office/officeart/2005/8/layout/bList2"/>
    <dgm:cxn modelId="{0BDDB5BA-07D9-4495-8FDC-C926471D854C}" type="presOf" srcId="{BAC87948-FC85-46B4-AA34-E029493C6B74}" destId="{5BAF35F6-0381-4B41-B5B2-7C3B356B36DE}" srcOrd="0" destOrd="0" presId="urn:microsoft.com/office/officeart/2005/8/layout/bList2"/>
    <dgm:cxn modelId="{5BF2B6E2-4B83-4BF7-A380-59FA79A5F904}" type="presOf" srcId="{93602616-746F-4F77-85E5-39C0FC9F1EAA}" destId="{5B09F880-18F0-4273-ABAD-5A1FF57A5C39}" srcOrd="1" destOrd="0" presId="urn:microsoft.com/office/officeart/2005/8/layout/bList2"/>
    <dgm:cxn modelId="{D0D66EFE-FE94-42C3-8DDE-789897BCED6F}" type="presOf" srcId="{96D601A8-94B7-48F4-8735-0E5344EC28B2}" destId="{4154971C-BA63-4D58-BDC3-515464BC74FD}" srcOrd="0" destOrd="0" presId="urn:microsoft.com/office/officeart/2005/8/layout/bList2"/>
    <dgm:cxn modelId="{168C3145-A7C0-47F8-90A1-EBB7C4BB5EBC}" type="presParOf" srcId="{5BAF35F6-0381-4B41-B5B2-7C3B356B36DE}" destId="{8BBD6701-B793-4953-88FE-A467268F4B36}" srcOrd="0" destOrd="0" presId="urn:microsoft.com/office/officeart/2005/8/layout/bList2"/>
    <dgm:cxn modelId="{71E85AD0-28E8-46E9-9FD2-BFCCC1FA89B4}" type="presParOf" srcId="{8BBD6701-B793-4953-88FE-A467268F4B36}" destId="{BE6E74A0-1FB0-4B50-AE59-CF101F76C0B1}" srcOrd="0" destOrd="0" presId="urn:microsoft.com/office/officeart/2005/8/layout/bList2"/>
    <dgm:cxn modelId="{18063C00-9DDE-474F-94DE-DB3A1EE55910}" type="presParOf" srcId="{8BBD6701-B793-4953-88FE-A467268F4B36}" destId="{76B5F82F-FAB0-4FEA-A545-B987249F45CD}" srcOrd="1" destOrd="0" presId="urn:microsoft.com/office/officeart/2005/8/layout/bList2"/>
    <dgm:cxn modelId="{51018298-3FC3-4786-8A68-FB069F288292}" type="presParOf" srcId="{8BBD6701-B793-4953-88FE-A467268F4B36}" destId="{5B09F880-18F0-4273-ABAD-5A1FF57A5C39}" srcOrd="2" destOrd="0" presId="urn:microsoft.com/office/officeart/2005/8/layout/bList2"/>
    <dgm:cxn modelId="{2D4B8A40-A10D-494E-A780-3B898222A020}" type="presParOf" srcId="{8BBD6701-B793-4953-88FE-A467268F4B36}" destId="{D861AF56-C01C-4D3C-8383-289EB4187902}" srcOrd="3" destOrd="0" presId="urn:microsoft.com/office/officeart/2005/8/layout/bList2"/>
    <dgm:cxn modelId="{4AE693DF-69EB-4356-AF34-37A4B3307D10}" type="presParOf" srcId="{5BAF35F6-0381-4B41-B5B2-7C3B356B36DE}" destId="{4154971C-BA63-4D58-BDC3-515464BC74FD}" srcOrd="1" destOrd="0" presId="urn:microsoft.com/office/officeart/2005/8/layout/bList2"/>
    <dgm:cxn modelId="{5D5DF8CB-42DE-4A1A-8DDB-C9F3BF3B2725}" type="presParOf" srcId="{5BAF35F6-0381-4B41-B5B2-7C3B356B36DE}" destId="{4476A994-142C-4BBA-A7F6-BCFE7F68460B}" srcOrd="2" destOrd="0" presId="urn:microsoft.com/office/officeart/2005/8/layout/bList2"/>
    <dgm:cxn modelId="{502B897B-4BB7-41D6-88CB-9278F0B52EF7}" type="presParOf" srcId="{4476A994-142C-4BBA-A7F6-BCFE7F68460B}" destId="{EA5507CD-854D-4B3C-89DB-D5D5CA1121A1}" srcOrd="0" destOrd="0" presId="urn:microsoft.com/office/officeart/2005/8/layout/bList2"/>
    <dgm:cxn modelId="{B554FB87-5ADC-4948-8CF6-AFF3BAAC01CC}" type="presParOf" srcId="{4476A994-142C-4BBA-A7F6-BCFE7F68460B}" destId="{ED075672-7DDC-43B0-9B52-AB0DED4FD45D}" srcOrd="1" destOrd="0" presId="urn:microsoft.com/office/officeart/2005/8/layout/bList2"/>
    <dgm:cxn modelId="{456E183D-618D-4124-A52F-012B1B358047}" type="presParOf" srcId="{4476A994-142C-4BBA-A7F6-BCFE7F68460B}" destId="{3AE4348D-F1B5-42EE-90EE-B5F30C830D7B}" srcOrd="2" destOrd="0" presId="urn:microsoft.com/office/officeart/2005/8/layout/bList2"/>
    <dgm:cxn modelId="{1F415D29-1394-4D6F-BB13-B6BF044C1424}" type="presParOf" srcId="{4476A994-142C-4BBA-A7F6-BCFE7F68460B}" destId="{52CB39F9-D27E-4231-AA90-2511594BAA49}" srcOrd="3" destOrd="0" presId="urn:microsoft.com/office/officeart/2005/8/layout/bList2"/>
    <dgm:cxn modelId="{4973A69A-EC65-4FD5-89EB-4BA9B6E1ADAD}" type="presParOf" srcId="{5BAF35F6-0381-4B41-B5B2-7C3B356B36DE}" destId="{C8AEDE94-013B-4DC7-BE9F-47D77A27A369}" srcOrd="3" destOrd="0" presId="urn:microsoft.com/office/officeart/2005/8/layout/bList2"/>
    <dgm:cxn modelId="{8A92A9B5-9CB6-409D-BDF3-7C2CD48B0169}" type="presParOf" srcId="{5BAF35F6-0381-4B41-B5B2-7C3B356B36DE}" destId="{7816F539-3463-456F-B01B-EA0ACDAD0DF9}" srcOrd="4" destOrd="0" presId="urn:microsoft.com/office/officeart/2005/8/layout/bList2"/>
    <dgm:cxn modelId="{5E8746A9-4922-4C0E-A0C0-EB35DCC12ED1}" type="presParOf" srcId="{7816F539-3463-456F-B01B-EA0ACDAD0DF9}" destId="{A3A4F82A-E0F7-4BEE-9198-01B40A000965}" srcOrd="0" destOrd="0" presId="urn:microsoft.com/office/officeart/2005/8/layout/bList2"/>
    <dgm:cxn modelId="{1F87EA0F-8DD9-4208-8BFC-1DDFE5137469}" type="presParOf" srcId="{7816F539-3463-456F-B01B-EA0ACDAD0DF9}" destId="{334FF56D-C842-4012-9B78-B163546E5956}" srcOrd="1" destOrd="0" presId="urn:microsoft.com/office/officeart/2005/8/layout/bList2"/>
    <dgm:cxn modelId="{9565890C-A87D-48C9-B30C-DD4E1C51D782}" type="presParOf" srcId="{7816F539-3463-456F-B01B-EA0ACDAD0DF9}" destId="{50D8E74B-96AF-4325-9415-5060405C005B}" srcOrd="2" destOrd="0" presId="urn:microsoft.com/office/officeart/2005/8/layout/bList2"/>
    <dgm:cxn modelId="{A0420C1D-7A8F-421C-AD76-B8C0DEEBBE72}" type="presParOf" srcId="{7816F539-3463-456F-B01B-EA0ACDAD0DF9}" destId="{E83D94A5-491A-433E-96B8-58DDF199BCD6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E488EF-89CF-425A-AD7B-9C2B0733FB77}" type="doc">
      <dgm:prSet loTypeId="urn:microsoft.com/office/officeart/2008/layout/Titled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FA37269D-B615-411A-BEDD-43C769237BCB}">
      <dgm:prSet phldrT="[Texto]"/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endParaRPr lang="es-PE" dirty="0"/>
        </a:p>
      </dgm:t>
    </dgm:pt>
    <dgm:pt modelId="{2230DB09-F9A7-4D6D-9D3B-584210E54BB2}" type="parTrans" cxnId="{9B07CB0C-1E2A-4CCF-8D8E-53992FB3A016}">
      <dgm:prSet/>
      <dgm:spPr/>
      <dgm:t>
        <a:bodyPr/>
        <a:lstStyle/>
        <a:p>
          <a:endParaRPr lang="es-PE"/>
        </a:p>
      </dgm:t>
    </dgm:pt>
    <dgm:pt modelId="{BF6421CA-F028-42A5-B81A-5399E9614F14}" type="sibTrans" cxnId="{9B07CB0C-1E2A-4CCF-8D8E-53992FB3A016}">
      <dgm:prSet/>
      <dgm:spPr/>
      <dgm:t>
        <a:bodyPr/>
        <a:lstStyle/>
        <a:p>
          <a:endParaRPr lang="es-PE"/>
        </a:p>
      </dgm:t>
    </dgm:pt>
    <dgm:pt modelId="{6EBEE4E0-CF1D-4770-97BB-19CB9A8D1DCF}">
      <dgm:prSet phldrT="[Texto]"/>
      <dgm:spPr>
        <a:solidFill>
          <a:srgbClr val="FFC000"/>
        </a:solidFill>
        <a:ln>
          <a:solidFill>
            <a:schemeClr val="tx2"/>
          </a:solidFill>
        </a:ln>
      </dgm:spPr>
      <dgm:t>
        <a:bodyPr/>
        <a:lstStyle/>
        <a:p>
          <a:endParaRPr lang="es-PE" dirty="0"/>
        </a:p>
      </dgm:t>
    </dgm:pt>
    <dgm:pt modelId="{D68A461A-2719-4B0B-BEB1-290D2A850CA9}" type="parTrans" cxnId="{EF11B72C-1C3E-4021-92EF-3C967D636113}">
      <dgm:prSet/>
      <dgm:spPr/>
      <dgm:t>
        <a:bodyPr/>
        <a:lstStyle/>
        <a:p>
          <a:endParaRPr lang="es-PE"/>
        </a:p>
      </dgm:t>
    </dgm:pt>
    <dgm:pt modelId="{8CE94ECB-939F-427C-80C3-E0F25C61C8FB}" type="sibTrans" cxnId="{EF11B72C-1C3E-4021-92EF-3C967D636113}">
      <dgm:prSet/>
      <dgm:spPr/>
      <dgm:t>
        <a:bodyPr/>
        <a:lstStyle/>
        <a:p>
          <a:endParaRPr lang="es-PE"/>
        </a:p>
      </dgm:t>
    </dgm:pt>
    <dgm:pt modelId="{3A5038BC-E173-4D5A-938A-80A5A53462D1}">
      <dgm:prSet phldrT="[Texto]"/>
      <dgm:spPr>
        <a:solidFill>
          <a:srgbClr val="FF7C80"/>
        </a:solidFill>
        <a:ln>
          <a:solidFill>
            <a:schemeClr val="tx2"/>
          </a:solidFill>
        </a:ln>
      </dgm:spPr>
      <dgm:t>
        <a:bodyPr/>
        <a:lstStyle/>
        <a:p>
          <a:endParaRPr lang="es-PE" dirty="0"/>
        </a:p>
      </dgm:t>
    </dgm:pt>
    <dgm:pt modelId="{9845291B-BF4F-4199-8EB3-7AA3B270C463}" type="sibTrans" cxnId="{1301692A-4383-4C9E-B52A-9A3F95836882}">
      <dgm:prSet/>
      <dgm:spPr/>
      <dgm:t>
        <a:bodyPr/>
        <a:lstStyle/>
        <a:p>
          <a:endParaRPr lang="es-PE"/>
        </a:p>
      </dgm:t>
    </dgm:pt>
    <dgm:pt modelId="{0E66C4AE-931D-4FB5-AA5F-4F9108491434}" type="parTrans" cxnId="{1301692A-4383-4C9E-B52A-9A3F95836882}">
      <dgm:prSet/>
      <dgm:spPr/>
      <dgm:t>
        <a:bodyPr/>
        <a:lstStyle/>
        <a:p>
          <a:endParaRPr lang="es-PE"/>
        </a:p>
      </dgm:t>
    </dgm:pt>
    <dgm:pt modelId="{428BB5B2-44F9-4811-B170-F95D30214050}" type="pres">
      <dgm:prSet presAssocID="{74E488EF-89CF-425A-AD7B-9C2B0733FB77}" presName="rootNode" presStyleCnt="0">
        <dgm:presLayoutVars>
          <dgm:chMax/>
          <dgm:chPref/>
          <dgm:dir/>
          <dgm:animLvl val="lvl"/>
        </dgm:presLayoutVars>
      </dgm:prSet>
      <dgm:spPr/>
    </dgm:pt>
    <dgm:pt modelId="{53B8DA1A-0C25-48D9-A664-87D965982C97}" type="pres">
      <dgm:prSet presAssocID="{3A5038BC-E173-4D5A-938A-80A5A53462D1}" presName="composite" presStyleCnt="0"/>
      <dgm:spPr/>
    </dgm:pt>
    <dgm:pt modelId="{B9A28C50-CED3-4974-8D0F-8A0E72881372}" type="pres">
      <dgm:prSet presAssocID="{3A5038BC-E173-4D5A-938A-80A5A53462D1}" presName="ParentText" presStyleLbl="node1" presStyleIdx="0" presStyleCnt="3" custFlipVert="1" custScaleX="114377" custScaleY="41999" custLinFactNeighborX="-34" custLinFactNeighborY="44343">
        <dgm:presLayoutVars>
          <dgm:chMax val="1"/>
          <dgm:chPref val="1"/>
          <dgm:bulletEnabled val="1"/>
        </dgm:presLayoutVars>
      </dgm:prSet>
      <dgm:spPr/>
    </dgm:pt>
    <dgm:pt modelId="{5533BC74-C8E6-4FC3-BB8F-8CA4ABBB3330}" type="pres">
      <dgm:prSet presAssocID="{3A5038BC-E173-4D5A-938A-80A5A53462D1}" presName="Image" presStyleLbl="bgImgPlace1" presStyleIdx="0" presStyleCnt="3" custScaleX="95439" custScaleY="79199" custLinFactNeighborX="-6650" custLinFactNeighborY="-7000"/>
      <dgm:spPr>
        <a:solidFill>
          <a:schemeClr val="bg1"/>
        </a:solidFill>
        <a:ln>
          <a:solidFill>
            <a:schemeClr val="tx2"/>
          </a:solidFill>
        </a:ln>
      </dgm:spPr>
    </dgm:pt>
    <dgm:pt modelId="{0049DB26-A3E8-488F-9763-034BD2DF88F8}" type="pres">
      <dgm:prSet presAssocID="{3A5038BC-E173-4D5A-938A-80A5A53462D1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71141B09-84CD-43F9-A293-EB6CCFCF2FBD}" type="pres">
      <dgm:prSet presAssocID="{9845291B-BF4F-4199-8EB3-7AA3B270C463}" presName="sibTrans" presStyleCnt="0"/>
      <dgm:spPr/>
    </dgm:pt>
    <dgm:pt modelId="{B2EE1B2C-E3D5-4889-9497-D211DE3DC3E8}" type="pres">
      <dgm:prSet presAssocID="{FA37269D-B615-411A-BEDD-43C769237BCB}" presName="composite" presStyleCnt="0"/>
      <dgm:spPr/>
    </dgm:pt>
    <dgm:pt modelId="{6792796B-AE71-4DDE-BA7D-A330AD59F710}" type="pres">
      <dgm:prSet presAssocID="{FA37269D-B615-411A-BEDD-43C769237BCB}" presName="ParentText" presStyleLbl="node1" presStyleIdx="1" presStyleCnt="3" custFlipVert="1" custScaleX="114377" custScaleY="41999" custLinFactNeighborX="-948" custLinFactNeighborY="-54733">
        <dgm:presLayoutVars>
          <dgm:chMax val="1"/>
          <dgm:chPref val="1"/>
          <dgm:bulletEnabled val="1"/>
        </dgm:presLayoutVars>
      </dgm:prSet>
      <dgm:spPr/>
    </dgm:pt>
    <dgm:pt modelId="{83EAD67F-86D9-431D-832D-E5C9FB809304}" type="pres">
      <dgm:prSet presAssocID="{FA37269D-B615-411A-BEDD-43C769237BCB}" presName="Image" presStyleLbl="bgImgPlace1" presStyleIdx="1" presStyleCnt="3" custScaleX="95439" custScaleY="79199" custLinFactNeighborX="-7509" custLinFactNeighborY="-22040"/>
      <dgm:spPr>
        <a:solidFill>
          <a:schemeClr val="bg1"/>
        </a:solidFill>
        <a:ln>
          <a:solidFill>
            <a:schemeClr val="tx2"/>
          </a:solidFill>
        </a:ln>
      </dgm:spPr>
    </dgm:pt>
    <dgm:pt modelId="{12DBBA84-0D79-4145-840B-77EBD5D3C734}" type="pres">
      <dgm:prSet presAssocID="{FA37269D-B615-411A-BEDD-43C769237BCB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E9BD6DAB-C7AA-4B7A-A9D5-ADF867D9D046}" type="pres">
      <dgm:prSet presAssocID="{BF6421CA-F028-42A5-B81A-5399E9614F14}" presName="sibTrans" presStyleCnt="0"/>
      <dgm:spPr/>
    </dgm:pt>
    <dgm:pt modelId="{EE5B61E7-5586-4DF7-83ED-644756EAA449}" type="pres">
      <dgm:prSet presAssocID="{6EBEE4E0-CF1D-4770-97BB-19CB9A8D1DCF}" presName="composite" presStyleCnt="0"/>
      <dgm:spPr/>
    </dgm:pt>
    <dgm:pt modelId="{1E32D287-C9A0-4479-9B4D-5F59FA4B1BD7}" type="pres">
      <dgm:prSet presAssocID="{6EBEE4E0-CF1D-4770-97BB-19CB9A8D1DCF}" presName="ParentText" presStyleLbl="node1" presStyleIdx="2" presStyleCnt="3" custFlipVert="1" custScaleX="114377" custScaleY="41999" custLinFactY="-45223" custLinFactNeighborX="-775" custLinFactNeighborY="-100000">
        <dgm:presLayoutVars>
          <dgm:chMax val="1"/>
          <dgm:chPref val="1"/>
          <dgm:bulletEnabled val="1"/>
        </dgm:presLayoutVars>
      </dgm:prSet>
      <dgm:spPr/>
    </dgm:pt>
    <dgm:pt modelId="{BFB73820-3DC4-4B42-9ECB-053B6EE57CCB}" type="pres">
      <dgm:prSet presAssocID="{6EBEE4E0-CF1D-4770-97BB-19CB9A8D1DCF}" presName="Image" presStyleLbl="bgImgPlace1" presStyleIdx="2" presStyleCnt="3" custScaleX="95439" custScaleY="79199" custLinFactNeighborX="-7792" custLinFactNeighborY="-40125"/>
      <dgm:spPr>
        <a:solidFill>
          <a:schemeClr val="bg1"/>
        </a:solidFill>
        <a:ln>
          <a:solidFill>
            <a:schemeClr val="tx2"/>
          </a:solidFill>
        </a:ln>
      </dgm:spPr>
    </dgm:pt>
    <dgm:pt modelId="{8D3C3CE7-1AD7-4052-8E67-95860E6C17FB}" type="pres">
      <dgm:prSet presAssocID="{6EBEE4E0-CF1D-4770-97BB-19CB9A8D1DCF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9B07CB0C-1E2A-4CCF-8D8E-53992FB3A016}" srcId="{74E488EF-89CF-425A-AD7B-9C2B0733FB77}" destId="{FA37269D-B615-411A-BEDD-43C769237BCB}" srcOrd="1" destOrd="0" parTransId="{2230DB09-F9A7-4D6D-9D3B-584210E54BB2}" sibTransId="{BF6421CA-F028-42A5-B81A-5399E9614F14}"/>
    <dgm:cxn modelId="{1301692A-4383-4C9E-B52A-9A3F95836882}" srcId="{74E488EF-89CF-425A-AD7B-9C2B0733FB77}" destId="{3A5038BC-E173-4D5A-938A-80A5A53462D1}" srcOrd="0" destOrd="0" parTransId="{0E66C4AE-931D-4FB5-AA5F-4F9108491434}" sibTransId="{9845291B-BF4F-4199-8EB3-7AA3B270C463}"/>
    <dgm:cxn modelId="{EF11B72C-1C3E-4021-92EF-3C967D636113}" srcId="{74E488EF-89CF-425A-AD7B-9C2B0733FB77}" destId="{6EBEE4E0-CF1D-4770-97BB-19CB9A8D1DCF}" srcOrd="2" destOrd="0" parTransId="{D68A461A-2719-4B0B-BEB1-290D2A850CA9}" sibTransId="{8CE94ECB-939F-427C-80C3-E0F25C61C8FB}"/>
    <dgm:cxn modelId="{D3C88965-125E-44CD-AF93-E944ADF528E0}" type="presOf" srcId="{3A5038BC-E173-4D5A-938A-80A5A53462D1}" destId="{B9A28C50-CED3-4974-8D0F-8A0E72881372}" srcOrd="0" destOrd="0" presId="urn:microsoft.com/office/officeart/2008/layout/TitledPictureBlocks"/>
    <dgm:cxn modelId="{5D45EA9D-0A20-4D38-AFEB-DA1F7B1AA726}" type="presOf" srcId="{FA37269D-B615-411A-BEDD-43C769237BCB}" destId="{6792796B-AE71-4DDE-BA7D-A330AD59F710}" srcOrd="0" destOrd="0" presId="urn:microsoft.com/office/officeart/2008/layout/TitledPictureBlocks"/>
    <dgm:cxn modelId="{B371DFCE-B247-4939-8F42-3FD7B103FD29}" type="presOf" srcId="{74E488EF-89CF-425A-AD7B-9C2B0733FB77}" destId="{428BB5B2-44F9-4811-B170-F95D30214050}" srcOrd="0" destOrd="0" presId="urn:microsoft.com/office/officeart/2008/layout/TitledPictureBlocks"/>
    <dgm:cxn modelId="{FC1D03F0-ADA9-40A9-BCD3-770110C874A4}" type="presOf" srcId="{6EBEE4E0-CF1D-4770-97BB-19CB9A8D1DCF}" destId="{1E32D287-C9A0-4479-9B4D-5F59FA4B1BD7}" srcOrd="0" destOrd="0" presId="urn:microsoft.com/office/officeart/2008/layout/TitledPictureBlocks"/>
    <dgm:cxn modelId="{2E7B1519-2E68-48DB-9B55-45F4331CDB91}" type="presParOf" srcId="{428BB5B2-44F9-4811-B170-F95D30214050}" destId="{53B8DA1A-0C25-48D9-A664-87D965982C97}" srcOrd="0" destOrd="0" presId="urn:microsoft.com/office/officeart/2008/layout/TitledPictureBlocks"/>
    <dgm:cxn modelId="{D5AB1C16-C625-401B-892A-BC469EBA6EDD}" type="presParOf" srcId="{53B8DA1A-0C25-48D9-A664-87D965982C97}" destId="{B9A28C50-CED3-4974-8D0F-8A0E72881372}" srcOrd="0" destOrd="0" presId="urn:microsoft.com/office/officeart/2008/layout/TitledPictureBlocks"/>
    <dgm:cxn modelId="{2CE36E91-ED4D-4D9F-9689-21FD0BC4B522}" type="presParOf" srcId="{53B8DA1A-0C25-48D9-A664-87D965982C97}" destId="{5533BC74-C8E6-4FC3-BB8F-8CA4ABBB3330}" srcOrd="1" destOrd="0" presId="urn:microsoft.com/office/officeart/2008/layout/TitledPictureBlocks"/>
    <dgm:cxn modelId="{DDE6D83B-A62F-4854-9493-B4A03C43DDB8}" type="presParOf" srcId="{53B8DA1A-0C25-48D9-A664-87D965982C97}" destId="{0049DB26-A3E8-488F-9763-034BD2DF88F8}" srcOrd="2" destOrd="0" presId="urn:microsoft.com/office/officeart/2008/layout/TitledPictureBlocks"/>
    <dgm:cxn modelId="{75A8A3E0-1027-46A9-BC72-558D14E0895D}" type="presParOf" srcId="{428BB5B2-44F9-4811-B170-F95D30214050}" destId="{71141B09-84CD-43F9-A293-EB6CCFCF2FBD}" srcOrd="1" destOrd="0" presId="urn:microsoft.com/office/officeart/2008/layout/TitledPictureBlocks"/>
    <dgm:cxn modelId="{AD24E912-42B1-4741-A2ED-04E6E57A414E}" type="presParOf" srcId="{428BB5B2-44F9-4811-B170-F95D30214050}" destId="{B2EE1B2C-E3D5-4889-9497-D211DE3DC3E8}" srcOrd="2" destOrd="0" presId="urn:microsoft.com/office/officeart/2008/layout/TitledPictureBlocks"/>
    <dgm:cxn modelId="{18642F0A-9F58-488B-82F1-08C119034C7E}" type="presParOf" srcId="{B2EE1B2C-E3D5-4889-9497-D211DE3DC3E8}" destId="{6792796B-AE71-4DDE-BA7D-A330AD59F710}" srcOrd="0" destOrd="0" presId="urn:microsoft.com/office/officeart/2008/layout/TitledPictureBlocks"/>
    <dgm:cxn modelId="{AAA3379D-133C-4BAC-BFC3-463B95667C28}" type="presParOf" srcId="{B2EE1B2C-E3D5-4889-9497-D211DE3DC3E8}" destId="{83EAD67F-86D9-431D-832D-E5C9FB809304}" srcOrd="1" destOrd="0" presId="urn:microsoft.com/office/officeart/2008/layout/TitledPictureBlocks"/>
    <dgm:cxn modelId="{813F20B5-DD6D-4756-8968-36E67A1E33CC}" type="presParOf" srcId="{B2EE1B2C-E3D5-4889-9497-D211DE3DC3E8}" destId="{12DBBA84-0D79-4145-840B-77EBD5D3C734}" srcOrd="2" destOrd="0" presId="urn:microsoft.com/office/officeart/2008/layout/TitledPictureBlocks"/>
    <dgm:cxn modelId="{C3E96FDA-0E80-4849-A62F-7E816BF501CE}" type="presParOf" srcId="{428BB5B2-44F9-4811-B170-F95D30214050}" destId="{E9BD6DAB-C7AA-4B7A-A9D5-ADF867D9D046}" srcOrd="3" destOrd="0" presId="urn:microsoft.com/office/officeart/2008/layout/TitledPictureBlocks"/>
    <dgm:cxn modelId="{44EA34A5-232D-4145-9820-E8AC22FAD582}" type="presParOf" srcId="{428BB5B2-44F9-4811-B170-F95D30214050}" destId="{EE5B61E7-5586-4DF7-83ED-644756EAA449}" srcOrd="4" destOrd="0" presId="urn:microsoft.com/office/officeart/2008/layout/TitledPictureBlocks"/>
    <dgm:cxn modelId="{1F8D82E4-D498-4B43-AECE-D0CE9AA95FA4}" type="presParOf" srcId="{EE5B61E7-5586-4DF7-83ED-644756EAA449}" destId="{1E32D287-C9A0-4479-9B4D-5F59FA4B1BD7}" srcOrd="0" destOrd="0" presId="urn:microsoft.com/office/officeart/2008/layout/TitledPictureBlocks"/>
    <dgm:cxn modelId="{74840A54-D1D0-4AA0-91CC-1C2EABA2121B}" type="presParOf" srcId="{EE5B61E7-5586-4DF7-83ED-644756EAA449}" destId="{BFB73820-3DC4-4B42-9ECB-053B6EE57CCB}" srcOrd="1" destOrd="0" presId="urn:microsoft.com/office/officeart/2008/layout/TitledPictureBlocks"/>
    <dgm:cxn modelId="{D6474055-867A-4EAD-B7DD-992B5B5487C7}" type="presParOf" srcId="{EE5B61E7-5586-4DF7-83ED-644756EAA449}" destId="{8D3C3CE7-1AD7-4052-8E67-95860E6C17FB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C87948-FC85-46B4-AA34-E029493C6B74}" type="doc">
      <dgm:prSet loTypeId="urn:microsoft.com/office/officeart/2005/8/layout/bList2" loCatId="list" qsTypeId="urn:microsoft.com/office/officeart/2005/8/quickstyle/simple1" qsCatId="simple" csTypeId="urn:microsoft.com/office/officeart/2005/8/colors/accent3_1" csCatId="accent3" phldr="1"/>
      <dgm:spPr/>
    </dgm:pt>
    <dgm:pt modelId="{93602616-746F-4F77-85E5-39C0FC9F1EAA}">
      <dgm:prSet phldrT="[Texto]"/>
      <dgm:spPr>
        <a:solidFill>
          <a:srgbClr val="FFC000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Descripción</a:t>
          </a:r>
        </a:p>
      </dgm:t>
    </dgm:pt>
    <dgm:pt modelId="{9A7621BB-6EA8-4EAA-B6AC-26D517EA51B7}" type="parTrans" cxnId="{0664D34F-BBAF-4505-A262-28B7E3CF0481}">
      <dgm:prSet/>
      <dgm:spPr/>
      <dgm:t>
        <a:bodyPr/>
        <a:lstStyle/>
        <a:p>
          <a:endParaRPr lang="es-PE"/>
        </a:p>
      </dgm:t>
    </dgm:pt>
    <dgm:pt modelId="{96D601A8-94B7-48F4-8735-0E5344EC28B2}" type="sibTrans" cxnId="{0664D34F-BBAF-4505-A262-28B7E3CF0481}">
      <dgm:prSet/>
      <dgm:spPr/>
      <dgm:t>
        <a:bodyPr/>
        <a:lstStyle/>
        <a:p>
          <a:endParaRPr lang="es-PE"/>
        </a:p>
      </dgm:t>
    </dgm:pt>
    <dgm:pt modelId="{A4B6ED50-9525-457B-BCE5-2144B8CAEA9D}">
      <dgm:prSet phldrT="[Texto]"/>
      <dgm:spPr>
        <a:solidFill>
          <a:schemeClr val="tx2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Responsable</a:t>
          </a:r>
        </a:p>
      </dgm:t>
    </dgm:pt>
    <dgm:pt modelId="{5A912BEA-B9C1-43B3-A695-6D74DDF33B1D}" type="parTrans" cxnId="{AD94F262-95F2-4A7B-B860-ECE51E12564C}">
      <dgm:prSet/>
      <dgm:spPr/>
      <dgm:t>
        <a:bodyPr/>
        <a:lstStyle/>
        <a:p>
          <a:endParaRPr lang="es-PE"/>
        </a:p>
      </dgm:t>
    </dgm:pt>
    <dgm:pt modelId="{D72AE255-D432-42CE-AA22-6791EE1ECC42}" type="sibTrans" cxnId="{AD94F262-95F2-4A7B-B860-ECE51E12564C}">
      <dgm:prSet/>
      <dgm:spPr/>
      <dgm:t>
        <a:bodyPr/>
        <a:lstStyle/>
        <a:p>
          <a:endParaRPr lang="es-PE"/>
        </a:p>
      </dgm:t>
    </dgm:pt>
    <dgm:pt modelId="{CA6AF180-1E98-44D3-AF26-F76D0A402A53}">
      <dgm:prSet phldrT="[Texto]"/>
      <dgm:spPr>
        <a:solidFill>
          <a:srgbClr val="FF7C80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Cronograma</a:t>
          </a:r>
        </a:p>
      </dgm:t>
    </dgm:pt>
    <dgm:pt modelId="{F5053BAC-9CC1-4ED0-83F3-0484409E36D7}" type="parTrans" cxnId="{D9FBA96C-FABA-42AD-A79F-9BF256F3A9B9}">
      <dgm:prSet/>
      <dgm:spPr/>
      <dgm:t>
        <a:bodyPr/>
        <a:lstStyle/>
        <a:p>
          <a:endParaRPr lang="es-PE"/>
        </a:p>
      </dgm:t>
    </dgm:pt>
    <dgm:pt modelId="{6C4740A8-B4BC-481A-9DFA-A6C8C833F71D}" type="sibTrans" cxnId="{D9FBA96C-FABA-42AD-A79F-9BF256F3A9B9}">
      <dgm:prSet/>
      <dgm:spPr/>
      <dgm:t>
        <a:bodyPr/>
        <a:lstStyle/>
        <a:p>
          <a:endParaRPr lang="es-PE"/>
        </a:p>
      </dgm:t>
    </dgm:pt>
    <dgm:pt modelId="{5BAF35F6-0381-4B41-B5B2-7C3B356B36DE}" type="pres">
      <dgm:prSet presAssocID="{BAC87948-FC85-46B4-AA34-E029493C6B74}" presName="diagram" presStyleCnt="0">
        <dgm:presLayoutVars>
          <dgm:dir/>
          <dgm:animLvl val="lvl"/>
          <dgm:resizeHandles val="exact"/>
        </dgm:presLayoutVars>
      </dgm:prSet>
      <dgm:spPr/>
    </dgm:pt>
    <dgm:pt modelId="{8BBD6701-B793-4953-88FE-A467268F4B36}" type="pres">
      <dgm:prSet presAssocID="{93602616-746F-4F77-85E5-39C0FC9F1EAA}" presName="compNode" presStyleCnt="0"/>
      <dgm:spPr/>
    </dgm:pt>
    <dgm:pt modelId="{BE6E74A0-1FB0-4B50-AE59-CF101F76C0B1}" type="pres">
      <dgm:prSet presAssocID="{93602616-746F-4F77-85E5-39C0FC9F1EAA}" presName="childRect" presStyleLbl="bgAcc1" presStyleIdx="0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76B5F82F-FAB0-4FEA-A545-B987249F45CD}" type="pres">
      <dgm:prSet presAssocID="{93602616-746F-4F77-85E5-39C0FC9F1EA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B09F880-18F0-4273-ABAD-5A1FF57A5C39}" type="pres">
      <dgm:prSet presAssocID="{93602616-746F-4F77-85E5-39C0FC9F1EAA}" presName="parentRect" presStyleLbl="alignNode1" presStyleIdx="0" presStyleCnt="3"/>
      <dgm:spPr/>
    </dgm:pt>
    <dgm:pt modelId="{D861AF56-C01C-4D3C-8383-289EB4187902}" type="pres">
      <dgm:prSet presAssocID="{93602616-746F-4F77-85E5-39C0FC9F1EAA}" presName="adorn" presStyleLbl="fgAccFollowNode1" presStyleIdx="0" presStyleCnt="3"/>
      <dgm:spPr/>
    </dgm:pt>
    <dgm:pt modelId="{4154971C-BA63-4D58-BDC3-515464BC74FD}" type="pres">
      <dgm:prSet presAssocID="{96D601A8-94B7-48F4-8735-0E5344EC28B2}" presName="sibTrans" presStyleLbl="sibTrans2D1" presStyleIdx="0" presStyleCnt="0"/>
      <dgm:spPr/>
    </dgm:pt>
    <dgm:pt modelId="{4476A994-142C-4BBA-A7F6-BCFE7F68460B}" type="pres">
      <dgm:prSet presAssocID="{A4B6ED50-9525-457B-BCE5-2144B8CAEA9D}" presName="compNode" presStyleCnt="0"/>
      <dgm:spPr/>
    </dgm:pt>
    <dgm:pt modelId="{EA5507CD-854D-4B3C-89DB-D5D5CA1121A1}" type="pres">
      <dgm:prSet presAssocID="{A4B6ED50-9525-457B-BCE5-2144B8CAEA9D}" presName="childRect" presStyleLbl="bgAcc1" presStyleIdx="1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ED075672-7DDC-43B0-9B52-AB0DED4FD45D}" type="pres">
      <dgm:prSet presAssocID="{A4B6ED50-9525-457B-BCE5-2144B8CAEA9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AE4348D-F1B5-42EE-90EE-B5F30C830D7B}" type="pres">
      <dgm:prSet presAssocID="{A4B6ED50-9525-457B-BCE5-2144B8CAEA9D}" presName="parentRect" presStyleLbl="alignNode1" presStyleIdx="1" presStyleCnt="3"/>
      <dgm:spPr/>
    </dgm:pt>
    <dgm:pt modelId="{52CB39F9-D27E-4231-AA90-2511594BAA49}" type="pres">
      <dgm:prSet presAssocID="{A4B6ED50-9525-457B-BCE5-2144B8CAEA9D}" presName="adorn" presStyleLbl="fgAccFollowNode1" presStyleIdx="1" presStyleCnt="3"/>
      <dgm:spPr/>
    </dgm:pt>
    <dgm:pt modelId="{C8AEDE94-013B-4DC7-BE9F-47D77A27A369}" type="pres">
      <dgm:prSet presAssocID="{D72AE255-D432-42CE-AA22-6791EE1ECC42}" presName="sibTrans" presStyleLbl="sibTrans2D1" presStyleIdx="0" presStyleCnt="0"/>
      <dgm:spPr/>
    </dgm:pt>
    <dgm:pt modelId="{7816F539-3463-456F-B01B-EA0ACDAD0DF9}" type="pres">
      <dgm:prSet presAssocID="{CA6AF180-1E98-44D3-AF26-F76D0A402A53}" presName="compNode" presStyleCnt="0"/>
      <dgm:spPr/>
    </dgm:pt>
    <dgm:pt modelId="{A3A4F82A-E0F7-4BEE-9198-01B40A000965}" type="pres">
      <dgm:prSet presAssocID="{CA6AF180-1E98-44D3-AF26-F76D0A402A53}" presName="childRect" presStyleLbl="bgAcc1" presStyleIdx="2" presStyleCnt="3" custScaleX="210721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334FF56D-C842-4012-9B78-B163546E5956}" type="pres">
      <dgm:prSet presAssocID="{CA6AF180-1E98-44D3-AF26-F76D0A402A5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0D8E74B-96AF-4325-9415-5060405C005B}" type="pres">
      <dgm:prSet presAssocID="{CA6AF180-1E98-44D3-AF26-F76D0A402A53}" presName="parentRect" presStyleLbl="alignNode1" presStyleIdx="2" presStyleCnt="3" custScaleX="210721"/>
      <dgm:spPr/>
    </dgm:pt>
    <dgm:pt modelId="{E83D94A5-491A-433E-96B8-58DDF199BCD6}" type="pres">
      <dgm:prSet presAssocID="{CA6AF180-1E98-44D3-AF26-F76D0A402A53}" presName="adorn" presStyleLbl="fgAccFollowNode1" presStyleIdx="2" presStyleCnt="3" custLinFactX="55718" custLinFactNeighborX="100000" custLinFactNeighborY="5668"/>
      <dgm:spPr/>
    </dgm:pt>
  </dgm:ptLst>
  <dgm:cxnLst>
    <dgm:cxn modelId="{56CCFC05-0C67-4C32-AE73-FD78E171F235}" type="presOf" srcId="{93602616-746F-4F77-85E5-39C0FC9F1EAA}" destId="{5B09F880-18F0-4273-ABAD-5A1FF57A5C39}" srcOrd="1" destOrd="0" presId="urn:microsoft.com/office/officeart/2005/8/layout/bList2"/>
    <dgm:cxn modelId="{0AEC752F-3CA1-474C-9E50-DD8782850D0B}" type="presOf" srcId="{A4B6ED50-9525-457B-BCE5-2144B8CAEA9D}" destId="{ED075672-7DDC-43B0-9B52-AB0DED4FD45D}" srcOrd="0" destOrd="0" presId="urn:microsoft.com/office/officeart/2005/8/layout/bList2"/>
    <dgm:cxn modelId="{AD94F262-95F2-4A7B-B860-ECE51E12564C}" srcId="{BAC87948-FC85-46B4-AA34-E029493C6B74}" destId="{A4B6ED50-9525-457B-BCE5-2144B8CAEA9D}" srcOrd="1" destOrd="0" parTransId="{5A912BEA-B9C1-43B3-A695-6D74DDF33B1D}" sibTransId="{D72AE255-D432-42CE-AA22-6791EE1ECC42}"/>
    <dgm:cxn modelId="{5FBD8663-8E6C-4CE6-93CA-1C1844BC4AFD}" type="presOf" srcId="{CA6AF180-1E98-44D3-AF26-F76D0A402A53}" destId="{334FF56D-C842-4012-9B78-B163546E5956}" srcOrd="0" destOrd="0" presId="urn:microsoft.com/office/officeart/2005/8/layout/bList2"/>
    <dgm:cxn modelId="{D9FBA96C-FABA-42AD-A79F-9BF256F3A9B9}" srcId="{BAC87948-FC85-46B4-AA34-E029493C6B74}" destId="{CA6AF180-1E98-44D3-AF26-F76D0A402A53}" srcOrd="2" destOrd="0" parTransId="{F5053BAC-9CC1-4ED0-83F3-0484409E36D7}" sibTransId="{6C4740A8-B4BC-481A-9DFA-A6C8C833F71D}"/>
    <dgm:cxn modelId="{0664D34F-BBAF-4505-A262-28B7E3CF0481}" srcId="{BAC87948-FC85-46B4-AA34-E029493C6B74}" destId="{93602616-746F-4F77-85E5-39C0FC9F1EAA}" srcOrd="0" destOrd="0" parTransId="{9A7621BB-6EA8-4EAA-B6AC-26D517EA51B7}" sibTransId="{96D601A8-94B7-48F4-8735-0E5344EC28B2}"/>
    <dgm:cxn modelId="{E1BC6170-1A1D-4F51-933C-B762DA71CDE1}" type="presOf" srcId="{A4B6ED50-9525-457B-BCE5-2144B8CAEA9D}" destId="{3AE4348D-F1B5-42EE-90EE-B5F30C830D7B}" srcOrd="1" destOrd="0" presId="urn:microsoft.com/office/officeart/2005/8/layout/bList2"/>
    <dgm:cxn modelId="{D0EFD97F-21FF-48FF-8130-D3B131BDCC21}" type="presOf" srcId="{96D601A8-94B7-48F4-8735-0E5344EC28B2}" destId="{4154971C-BA63-4D58-BDC3-515464BC74FD}" srcOrd="0" destOrd="0" presId="urn:microsoft.com/office/officeart/2005/8/layout/bList2"/>
    <dgm:cxn modelId="{42C4EA98-A366-4D86-B9E1-C8706A79019E}" type="presOf" srcId="{D72AE255-D432-42CE-AA22-6791EE1ECC42}" destId="{C8AEDE94-013B-4DC7-BE9F-47D77A27A369}" srcOrd="0" destOrd="0" presId="urn:microsoft.com/office/officeart/2005/8/layout/bList2"/>
    <dgm:cxn modelId="{CD365DAB-1286-4014-922A-6830C8F84199}" type="presOf" srcId="{BAC87948-FC85-46B4-AA34-E029493C6B74}" destId="{5BAF35F6-0381-4B41-B5B2-7C3B356B36DE}" srcOrd="0" destOrd="0" presId="urn:microsoft.com/office/officeart/2005/8/layout/bList2"/>
    <dgm:cxn modelId="{A2FDF0F5-56B8-4BBF-A03B-76877B73C6C9}" type="presOf" srcId="{CA6AF180-1E98-44D3-AF26-F76D0A402A53}" destId="{50D8E74B-96AF-4325-9415-5060405C005B}" srcOrd="1" destOrd="0" presId="urn:microsoft.com/office/officeart/2005/8/layout/bList2"/>
    <dgm:cxn modelId="{7AB1CAF8-4F0B-4534-BB84-C88CC54B8514}" type="presOf" srcId="{93602616-746F-4F77-85E5-39C0FC9F1EAA}" destId="{76B5F82F-FAB0-4FEA-A545-B987249F45CD}" srcOrd="0" destOrd="0" presId="urn:microsoft.com/office/officeart/2005/8/layout/bList2"/>
    <dgm:cxn modelId="{212843F1-FA34-4871-AE6C-E06681C2C743}" type="presParOf" srcId="{5BAF35F6-0381-4B41-B5B2-7C3B356B36DE}" destId="{8BBD6701-B793-4953-88FE-A467268F4B36}" srcOrd="0" destOrd="0" presId="urn:microsoft.com/office/officeart/2005/8/layout/bList2"/>
    <dgm:cxn modelId="{53CF7EE0-06E4-4118-9061-5A63988D3518}" type="presParOf" srcId="{8BBD6701-B793-4953-88FE-A467268F4B36}" destId="{BE6E74A0-1FB0-4B50-AE59-CF101F76C0B1}" srcOrd="0" destOrd="0" presId="urn:microsoft.com/office/officeart/2005/8/layout/bList2"/>
    <dgm:cxn modelId="{FF9B7A40-9004-454E-A6CB-787497C23ADB}" type="presParOf" srcId="{8BBD6701-B793-4953-88FE-A467268F4B36}" destId="{76B5F82F-FAB0-4FEA-A545-B987249F45CD}" srcOrd="1" destOrd="0" presId="urn:microsoft.com/office/officeart/2005/8/layout/bList2"/>
    <dgm:cxn modelId="{CEA6B7DB-553B-4CBC-B818-41A2991A7B18}" type="presParOf" srcId="{8BBD6701-B793-4953-88FE-A467268F4B36}" destId="{5B09F880-18F0-4273-ABAD-5A1FF57A5C39}" srcOrd="2" destOrd="0" presId="urn:microsoft.com/office/officeart/2005/8/layout/bList2"/>
    <dgm:cxn modelId="{1703C93D-8987-47BD-B152-C1934ABD486B}" type="presParOf" srcId="{8BBD6701-B793-4953-88FE-A467268F4B36}" destId="{D861AF56-C01C-4D3C-8383-289EB4187902}" srcOrd="3" destOrd="0" presId="urn:microsoft.com/office/officeart/2005/8/layout/bList2"/>
    <dgm:cxn modelId="{A7BDF35A-5A47-45B1-BD69-B44D08414F6D}" type="presParOf" srcId="{5BAF35F6-0381-4B41-B5B2-7C3B356B36DE}" destId="{4154971C-BA63-4D58-BDC3-515464BC74FD}" srcOrd="1" destOrd="0" presId="urn:microsoft.com/office/officeart/2005/8/layout/bList2"/>
    <dgm:cxn modelId="{BB0D3128-A8F0-44C2-91C2-561EBBFCE7AD}" type="presParOf" srcId="{5BAF35F6-0381-4B41-B5B2-7C3B356B36DE}" destId="{4476A994-142C-4BBA-A7F6-BCFE7F68460B}" srcOrd="2" destOrd="0" presId="urn:microsoft.com/office/officeart/2005/8/layout/bList2"/>
    <dgm:cxn modelId="{103BC457-D579-42E4-A117-F4869C3E8F38}" type="presParOf" srcId="{4476A994-142C-4BBA-A7F6-BCFE7F68460B}" destId="{EA5507CD-854D-4B3C-89DB-D5D5CA1121A1}" srcOrd="0" destOrd="0" presId="urn:microsoft.com/office/officeart/2005/8/layout/bList2"/>
    <dgm:cxn modelId="{A045B88F-9725-4AE2-8CEF-2D7F8A073808}" type="presParOf" srcId="{4476A994-142C-4BBA-A7F6-BCFE7F68460B}" destId="{ED075672-7DDC-43B0-9B52-AB0DED4FD45D}" srcOrd="1" destOrd="0" presId="urn:microsoft.com/office/officeart/2005/8/layout/bList2"/>
    <dgm:cxn modelId="{1B6C38F2-BB13-4A77-BD1E-2971836D673E}" type="presParOf" srcId="{4476A994-142C-4BBA-A7F6-BCFE7F68460B}" destId="{3AE4348D-F1B5-42EE-90EE-B5F30C830D7B}" srcOrd="2" destOrd="0" presId="urn:microsoft.com/office/officeart/2005/8/layout/bList2"/>
    <dgm:cxn modelId="{A392BFE1-D89A-4B40-9769-5BEA163EDB4F}" type="presParOf" srcId="{4476A994-142C-4BBA-A7F6-BCFE7F68460B}" destId="{52CB39F9-D27E-4231-AA90-2511594BAA49}" srcOrd="3" destOrd="0" presId="urn:microsoft.com/office/officeart/2005/8/layout/bList2"/>
    <dgm:cxn modelId="{A961A9A3-A273-48EA-9FB9-10D0FB20674B}" type="presParOf" srcId="{5BAF35F6-0381-4B41-B5B2-7C3B356B36DE}" destId="{C8AEDE94-013B-4DC7-BE9F-47D77A27A369}" srcOrd="3" destOrd="0" presId="urn:microsoft.com/office/officeart/2005/8/layout/bList2"/>
    <dgm:cxn modelId="{3F7B722C-222E-44B0-B9BC-2A9ECBD7FA3C}" type="presParOf" srcId="{5BAF35F6-0381-4B41-B5B2-7C3B356B36DE}" destId="{7816F539-3463-456F-B01B-EA0ACDAD0DF9}" srcOrd="4" destOrd="0" presId="urn:microsoft.com/office/officeart/2005/8/layout/bList2"/>
    <dgm:cxn modelId="{1150A9E8-A387-4B4C-A88A-9A6D5CBEC3EA}" type="presParOf" srcId="{7816F539-3463-456F-B01B-EA0ACDAD0DF9}" destId="{A3A4F82A-E0F7-4BEE-9198-01B40A000965}" srcOrd="0" destOrd="0" presId="urn:microsoft.com/office/officeart/2005/8/layout/bList2"/>
    <dgm:cxn modelId="{339AAB18-2B35-4613-B932-A4ACCCEE9184}" type="presParOf" srcId="{7816F539-3463-456F-B01B-EA0ACDAD0DF9}" destId="{334FF56D-C842-4012-9B78-B163546E5956}" srcOrd="1" destOrd="0" presId="urn:microsoft.com/office/officeart/2005/8/layout/bList2"/>
    <dgm:cxn modelId="{27DADAEA-D5E7-4E9D-A81C-895EEA79B378}" type="presParOf" srcId="{7816F539-3463-456F-B01B-EA0ACDAD0DF9}" destId="{50D8E74B-96AF-4325-9415-5060405C005B}" srcOrd="2" destOrd="0" presId="urn:microsoft.com/office/officeart/2005/8/layout/bList2"/>
    <dgm:cxn modelId="{0675770F-D6A4-4FA1-A1CA-5C08763CE406}" type="presParOf" srcId="{7816F539-3463-456F-B01B-EA0ACDAD0DF9}" destId="{E83D94A5-491A-433E-96B8-58DDF199BCD6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E706E9-7294-47AB-8853-7CC56A2D563E}" type="doc">
      <dgm:prSet loTypeId="urn:microsoft.com/office/officeart/2005/8/layout/cycle8" loCatId="cycle" qsTypeId="urn:microsoft.com/office/officeart/2005/8/quickstyle/simple1" qsCatId="simple" csTypeId="urn:microsoft.com/office/officeart/2005/8/colors/accent0_2" csCatId="mainScheme" phldr="1"/>
      <dgm:spPr/>
    </dgm:pt>
    <dgm:pt modelId="{ABBEF648-F892-4669-B921-EBD08EE7D8F6}">
      <dgm:prSet phldrT="[Texto]"/>
      <dgm:spPr>
        <a:solidFill>
          <a:srgbClr val="FFC000"/>
        </a:solidFill>
      </dgm:spPr>
      <dgm:t>
        <a:bodyPr/>
        <a:lstStyle/>
        <a:p>
          <a:r>
            <a:rPr lang="es-PE" b="1" dirty="0">
              <a:solidFill>
                <a:schemeClr val="bg1"/>
              </a:solidFill>
            </a:rPr>
            <a:t>Personal de la IE</a:t>
          </a:r>
        </a:p>
      </dgm:t>
    </dgm:pt>
    <dgm:pt modelId="{A7D885AE-013C-4DFC-94FE-9CC019F2FD99}" type="parTrans" cxnId="{0D32F38F-AAEA-49D4-8E27-0A33A70832C8}">
      <dgm:prSet/>
      <dgm:spPr/>
      <dgm:t>
        <a:bodyPr/>
        <a:lstStyle/>
        <a:p>
          <a:endParaRPr lang="es-PE" b="1"/>
        </a:p>
      </dgm:t>
    </dgm:pt>
    <dgm:pt modelId="{1E192EF6-04DD-40BD-A137-CDAA699D8BB2}" type="sibTrans" cxnId="{0D32F38F-AAEA-49D4-8E27-0A33A70832C8}">
      <dgm:prSet/>
      <dgm:spPr/>
      <dgm:t>
        <a:bodyPr/>
        <a:lstStyle/>
        <a:p>
          <a:endParaRPr lang="es-PE" b="1"/>
        </a:p>
      </dgm:t>
    </dgm:pt>
    <dgm:pt modelId="{7C9E8922-8E30-4878-BBC4-E2F7F1568EFB}">
      <dgm:prSet phldrT="[Texto]"/>
      <dgm:spPr>
        <a:solidFill>
          <a:schemeClr val="tx2"/>
        </a:solidFill>
      </dgm:spPr>
      <dgm:t>
        <a:bodyPr/>
        <a:lstStyle/>
        <a:p>
          <a:r>
            <a:rPr lang="es-PE" b="1" dirty="0">
              <a:solidFill>
                <a:schemeClr val="bg1"/>
              </a:solidFill>
            </a:rPr>
            <a:t>Padres de familia</a:t>
          </a:r>
        </a:p>
      </dgm:t>
    </dgm:pt>
    <dgm:pt modelId="{BA1C88C9-2CFC-4D72-A4F2-42285BF783C0}" type="parTrans" cxnId="{19737EA9-3755-4473-A72C-E976512AD629}">
      <dgm:prSet/>
      <dgm:spPr/>
      <dgm:t>
        <a:bodyPr/>
        <a:lstStyle/>
        <a:p>
          <a:endParaRPr lang="es-PE" b="1"/>
        </a:p>
      </dgm:t>
    </dgm:pt>
    <dgm:pt modelId="{4D09EA3F-AEA0-40C9-9785-E472824B13EF}" type="sibTrans" cxnId="{19737EA9-3755-4473-A72C-E976512AD629}">
      <dgm:prSet/>
      <dgm:spPr/>
      <dgm:t>
        <a:bodyPr/>
        <a:lstStyle/>
        <a:p>
          <a:endParaRPr lang="es-PE" b="1"/>
        </a:p>
      </dgm:t>
    </dgm:pt>
    <dgm:pt modelId="{227FA8EA-20B2-46EE-93FC-BD91BD3B3FA2}">
      <dgm:prSet phldrT="[Texto]"/>
      <dgm:spPr>
        <a:solidFill>
          <a:srgbClr val="FF7C80"/>
        </a:solidFill>
      </dgm:spPr>
      <dgm:t>
        <a:bodyPr/>
        <a:lstStyle/>
        <a:p>
          <a:r>
            <a:rPr lang="es-PE" b="1" dirty="0">
              <a:solidFill>
                <a:schemeClr val="bg1"/>
              </a:solidFill>
            </a:rPr>
            <a:t>Estudiantes</a:t>
          </a:r>
        </a:p>
      </dgm:t>
    </dgm:pt>
    <dgm:pt modelId="{D30420C0-2855-43EE-AA07-ED90D39DA596}" type="parTrans" cxnId="{B6FC6BFA-ABC6-4C14-BB5E-3781E6111B99}">
      <dgm:prSet/>
      <dgm:spPr/>
      <dgm:t>
        <a:bodyPr/>
        <a:lstStyle/>
        <a:p>
          <a:endParaRPr lang="es-PE" b="1"/>
        </a:p>
      </dgm:t>
    </dgm:pt>
    <dgm:pt modelId="{B4B58055-2881-4BA8-8880-AE96A28A5E58}" type="sibTrans" cxnId="{B6FC6BFA-ABC6-4C14-BB5E-3781E6111B99}">
      <dgm:prSet/>
      <dgm:spPr/>
      <dgm:t>
        <a:bodyPr/>
        <a:lstStyle/>
        <a:p>
          <a:endParaRPr lang="es-PE" b="1"/>
        </a:p>
      </dgm:t>
    </dgm:pt>
    <dgm:pt modelId="{83475F89-0638-4973-8C5E-3248E476B6B9}" type="pres">
      <dgm:prSet presAssocID="{8BE706E9-7294-47AB-8853-7CC56A2D563E}" presName="compositeShape" presStyleCnt="0">
        <dgm:presLayoutVars>
          <dgm:chMax val="7"/>
          <dgm:dir/>
          <dgm:resizeHandles val="exact"/>
        </dgm:presLayoutVars>
      </dgm:prSet>
      <dgm:spPr/>
    </dgm:pt>
    <dgm:pt modelId="{94CA1146-45AA-472D-9F7D-2E597961C253}" type="pres">
      <dgm:prSet presAssocID="{8BE706E9-7294-47AB-8853-7CC56A2D563E}" presName="wedge1" presStyleLbl="node1" presStyleIdx="0" presStyleCnt="3"/>
      <dgm:spPr/>
    </dgm:pt>
    <dgm:pt modelId="{ACA17315-D5EE-4148-AB5B-32E7C9753100}" type="pres">
      <dgm:prSet presAssocID="{8BE706E9-7294-47AB-8853-7CC56A2D563E}" presName="dummy1a" presStyleCnt="0"/>
      <dgm:spPr/>
    </dgm:pt>
    <dgm:pt modelId="{624ADBAD-1E1C-402B-A8A6-81F8361AB9C3}" type="pres">
      <dgm:prSet presAssocID="{8BE706E9-7294-47AB-8853-7CC56A2D563E}" presName="dummy1b" presStyleCnt="0"/>
      <dgm:spPr/>
    </dgm:pt>
    <dgm:pt modelId="{832C67B4-A238-48CA-B4C6-9FEE6DC9A9F4}" type="pres">
      <dgm:prSet presAssocID="{8BE706E9-7294-47AB-8853-7CC56A2D563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62169E2-F398-4EE5-A47C-FC1CA6C493D3}" type="pres">
      <dgm:prSet presAssocID="{8BE706E9-7294-47AB-8853-7CC56A2D563E}" presName="wedge2" presStyleLbl="node1" presStyleIdx="1" presStyleCnt="3"/>
      <dgm:spPr/>
    </dgm:pt>
    <dgm:pt modelId="{6D2E6598-905F-4AA0-AF39-0D47A027C9E2}" type="pres">
      <dgm:prSet presAssocID="{8BE706E9-7294-47AB-8853-7CC56A2D563E}" presName="dummy2a" presStyleCnt="0"/>
      <dgm:spPr/>
    </dgm:pt>
    <dgm:pt modelId="{26655312-F368-495C-9A7B-3E1E915CD9A5}" type="pres">
      <dgm:prSet presAssocID="{8BE706E9-7294-47AB-8853-7CC56A2D563E}" presName="dummy2b" presStyleCnt="0"/>
      <dgm:spPr/>
    </dgm:pt>
    <dgm:pt modelId="{67B21E41-0511-4F42-89BB-3CF31D923B0F}" type="pres">
      <dgm:prSet presAssocID="{8BE706E9-7294-47AB-8853-7CC56A2D563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6AF4A73-5315-4DD2-AB6B-2BC293729AD8}" type="pres">
      <dgm:prSet presAssocID="{8BE706E9-7294-47AB-8853-7CC56A2D563E}" presName="wedge3" presStyleLbl="node1" presStyleIdx="2" presStyleCnt="3"/>
      <dgm:spPr/>
    </dgm:pt>
    <dgm:pt modelId="{3C209F2E-D3D5-4A4D-9A1A-87CE884B2663}" type="pres">
      <dgm:prSet presAssocID="{8BE706E9-7294-47AB-8853-7CC56A2D563E}" presName="dummy3a" presStyleCnt="0"/>
      <dgm:spPr/>
    </dgm:pt>
    <dgm:pt modelId="{68567447-443A-4FD6-BBC9-AFF950FF7B02}" type="pres">
      <dgm:prSet presAssocID="{8BE706E9-7294-47AB-8853-7CC56A2D563E}" presName="dummy3b" presStyleCnt="0"/>
      <dgm:spPr/>
    </dgm:pt>
    <dgm:pt modelId="{8D3961BF-767D-4773-8E0E-299B0E646091}" type="pres">
      <dgm:prSet presAssocID="{8BE706E9-7294-47AB-8853-7CC56A2D563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E93BC053-B7D4-419A-8DD6-176AAC0CEE7C}" type="pres">
      <dgm:prSet presAssocID="{1E192EF6-04DD-40BD-A137-CDAA699D8BB2}" presName="arrowWedge1" presStyleLbl="fgSibTrans2D1" presStyleIdx="0" presStyleCnt="3"/>
      <dgm:spPr>
        <a:solidFill>
          <a:schemeClr val="bg1"/>
        </a:solidFill>
        <a:ln>
          <a:solidFill>
            <a:schemeClr val="tx2"/>
          </a:solidFill>
        </a:ln>
      </dgm:spPr>
    </dgm:pt>
    <dgm:pt modelId="{F7305835-B6C2-422E-8FEC-EE74CE9F27C9}" type="pres">
      <dgm:prSet presAssocID="{4D09EA3F-AEA0-40C9-9785-E472824B13EF}" presName="arrowWedge2" presStyleLbl="fgSibTrans2D1" presStyleIdx="1" presStyleCnt="3"/>
      <dgm:spPr>
        <a:solidFill>
          <a:schemeClr val="bg1"/>
        </a:solidFill>
        <a:ln>
          <a:solidFill>
            <a:schemeClr val="tx2"/>
          </a:solidFill>
        </a:ln>
      </dgm:spPr>
    </dgm:pt>
    <dgm:pt modelId="{1E3E6B3B-2814-4757-B058-8AD8198ED84B}" type="pres">
      <dgm:prSet presAssocID="{B4B58055-2881-4BA8-8880-AE96A28A5E58}" presName="arrowWedge3" presStyleLbl="fgSibTrans2D1" presStyleIdx="2" presStyleCnt="3"/>
      <dgm:spPr>
        <a:solidFill>
          <a:schemeClr val="bg1"/>
        </a:solidFill>
        <a:ln>
          <a:solidFill>
            <a:schemeClr val="tx2"/>
          </a:solidFill>
        </a:ln>
      </dgm:spPr>
    </dgm:pt>
  </dgm:ptLst>
  <dgm:cxnLst>
    <dgm:cxn modelId="{006D2F01-8C0E-4367-956D-4D1F50F4F84A}" type="presOf" srcId="{227FA8EA-20B2-46EE-93FC-BD91BD3B3FA2}" destId="{C6AF4A73-5315-4DD2-AB6B-2BC293729AD8}" srcOrd="0" destOrd="0" presId="urn:microsoft.com/office/officeart/2005/8/layout/cycle8"/>
    <dgm:cxn modelId="{6204605E-9675-4CE0-A94B-12B729ECD8E6}" type="presOf" srcId="{227FA8EA-20B2-46EE-93FC-BD91BD3B3FA2}" destId="{8D3961BF-767D-4773-8E0E-299B0E646091}" srcOrd="1" destOrd="0" presId="urn:microsoft.com/office/officeart/2005/8/layout/cycle8"/>
    <dgm:cxn modelId="{95B4446C-8450-4611-B472-5763BC0C723B}" type="presOf" srcId="{7C9E8922-8E30-4878-BBC4-E2F7F1568EFB}" destId="{662169E2-F398-4EE5-A47C-FC1CA6C493D3}" srcOrd="0" destOrd="0" presId="urn:microsoft.com/office/officeart/2005/8/layout/cycle8"/>
    <dgm:cxn modelId="{0D32F38F-AAEA-49D4-8E27-0A33A70832C8}" srcId="{8BE706E9-7294-47AB-8853-7CC56A2D563E}" destId="{ABBEF648-F892-4669-B921-EBD08EE7D8F6}" srcOrd="0" destOrd="0" parTransId="{A7D885AE-013C-4DFC-94FE-9CC019F2FD99}" sibTransId="{1E192EF6-04DD-40BD-A137-CDAA699D8BB2}"/>
    <dgm:cxn modelId="{C16FBE9E-F163-4DE8-9EED-639F76ED1349}" type="presOf" srcId="{8BE706E9-7294-47AB-8853-7CC56A2D563E}" destId="{83475F89-0638-4973-8C5E-3248E476B6B9}" srcOrd="0" destOrd="0" presId="urn:microsoft.com/office/officeart/2005/8/layout/cycle8"/>
    <dgm:cxn modelId="{881857A0-E2FF-4EBB-AC63-17139373FF6B}" type="presOf" srcId="{ABBEF648-F892-4669-B921-EBD08EE7D8F6}" destId="{832C67B4-A238-48CA-B4C6-9FEE6DC9A9F4}" srcOrd="1" destOrd="0" presId="urn:microsoft.com/office/officeart/2005/8/layout/cycle8"/>
    <dgm:cxn modelId="{19737EA9-3755-4473-A72C-E976512AD629}" srcId="{8BE706E9-7294-47AB-8853-7CC56A2D563E}" destId="{7C9E8922-8E30-4878-BBC4-E2F7F1568EFB}" srcOrd="1" destOrd="0" parTransId="{BA1C88C9-2CFC-4D72-A4F2-42285BF783C0}" sibTransId="{4D09EA3F-AEA0-40C9-9785-E472824B13EF}"/>
    <dgm:cxn modelId="{28261CC4-6005-4989-824D-24C45F60642D}" type="presOf" srcId="{7C9E8922-8E30-4878-BBC4-E2F7F1568EFB}" destId="{67B21E41-0511-4F42-89BB-3CF31D923B0F}" srcOrd="1" destOrd="0" presId="urn:microsoft.com/office/officeart/2005/8/layout/cycle8"/>
    <dgm:cxn modelId="{A279EAEA-AF8C-48B8-844F-D6C1A531E225}" type="presOf" srcId="{ABBEF648-F892-4669-B921-EBD08EE7D8F6}" destId="{94CA1146-45AA-472D-9F7D-2E597961C253}" srcOrd="0" destOrd="0" presId="urn:microsoft.com/office/officeart/2005/8/layout/cycle8"/>
    <dgm:cxn modelId="{B6FC6BFA-ABC6-4C14-BB5E-3781E6111B99}" srcId="{8BE706E9-7294-47AB-8853-7CC56A2D563E}" destId="{227FA8EA-20B2-46EE-93FC-BD91BD3B3FA2}" srcOrd="2" destOrd="0" parTransId="{D30420C0-2855-43EE-AA07-ED90D39DA596}" sibTransId="{B4B58055-2881-4BA8-8880-AE96A28A5E58}"/>
    <dgm:cxn modelId="{2358C551-3A68-4ACB-8263-22D262C54DD4}" type="presParOf" srcId="{83475F89-0638-4973-8C5E-3248E476B6B9}" destId="{94CA1146-45AA-472D-9F7D-2E597961C253}" srcOrd="0" destOrd="0" presId="urn:microsoft.com/office/officeart/2005/8/layout/cycle8"/>
    <dgm:cxn modelId="{45159F2E-7985-4225-AEF5-512D45F6A107}" type="presParOf" srcId="{83475F89-0638-4973-8C5E-3248E476B6B9}" destId="{ACA17315-D5EE-4148-AB5B-32E7C9753100}" srcOrd="1" destOrd="0" presId="urn:microsoft.com/office/officeart/2005/8/layout/cycle8"/>
    <dgm:cxn modelId="{3412EB8D-6CBD-482F-86AB-8AB892A00579}" type="presParOf" srcId="{83475F89-0638-4973-8C5E-3248E476B6B9}" destId="{624ADBAD-1E1C-402B-A8A6-81F8361AB9C3}" srcOrd="2" destOrd="0" presId="urn:microsoft.com/office/officeart/2005/8/layout/cycle8"/>
    <dgm:cxn modelId="{D7495FCE-85BB-4838-9586-55128E306444}" type="presParOf" srcId="{83475F89-0638-4973-8C5E-3248E476B6B9}" destId="{832C67B4-A238-48CA-B4C6-9FEE6DC9A9F4}" srcOrd="3" destOrd="0" presId="urn:microsoft.com/office/officeart/2005/8/layout/cycle8"/>
    <dgm:cxn modelId="{3CA94576-80A1-4835-805E-737660BB295B}" type="presParOf" srcId="{83475F89-0638-4973-8C5E-3248E476B6B9}" destId="{662169E2-F398-4EE5-A47C-FC1CA6C493D3}" srcOrd="4" destOrd="0" presId="urn:microsoft.com/office/officeart/2005/8/layout/cycle8"/>
    <dgm:cxn modelId="{0573A753-AF05-47AA-9567-62A1704E6234}" type="presParOf" srcId="{83475F89-0638-4973-8C5E-3248E476B6B9}" destId="{6D2E6598-905F-4AA0-AF39-0D47A027C9E2}" srcOrd="5" destOrd="0" presId="urn:microsoft.com/office/officeart/2005/8/layout/cycle8"/>
    <dgm:cxn modelId="{670C82B0-24DC-41BC-B107-A5304020EF73}" type="presParOf" srcId="{83475F89-0638-4973-8C5E-3248E476B6B9}" destId="{26655312-F368-495C-9A7B-3E1E915CD9A5}" srcOrd="6" destOrd="0" presId="urn:microsoft.com/office/officeart/2005/8/layout/cycle8"/>
    <dgm:cxn modelId="{58717C6F-69D3-49D5-B843-7A665F57C901}" type="presParOf" srcId="{83475F89-0638-4973-8C5E-3248E476B6B9}" destId="{67B21E41-0511-4F42-89BB-3CF31D923B0F}" srcOrd="7" destOrd="0" presId="urn:microsoft.com/office/officeart/2005/8/layout/cycle8"/>
    <dgm:cxn modelId="{CA8FA49A-5666-4D08-8F63-9173280AD715}" type="presParOf" srcId="{83475F89-0638-4973-8C5E-3248E476B6B9}" destId="{C6AF4A73-5315-4DD2-AB6B-2BC293729AD8}" srcOrd="8" destOrd="0" presId="urn:microsoft.com/office/officeart/2005/8/layout/cycle8"/>
    <dgm:cxn modelId="{0CE47507-50E8-49B9-A7DE-A3ADD77C3614}" type="presParOf" srcId="{83475F89-0638-4973-8C5E-3248E476B6B9}" destId="{3C209F2E-D3D5-4A4D-9A1A-87CE884B2663}" srcOrd="9" destOrd="0" presId="urn:microsoft.com/office/officeart/2005/8/layout/cycle8"/>
    <dgm:cxn modelId="{2663E5D3-3CA9-432A-97B6-8335F5F91ADF}" type="presParOf" srcId="{83475F89-0638-4973-8C5E-3248E476B6B9}" destId="{68567447-443A-4FD6-BBC9-AFF950FF7B02}" srcOrd="10" destOrd="0" presId="urn:microsoft.com/office/officeart/2005/8/layout/cycle8"/>
    <dgm:cxn modelId="{CA3C0E4D-410F-499B-8530-DCB08A39C126}" type="presParOf" srcId="{83475F89-0638-4973-8C5E-3248E476B6B9}" destId="{8D3961BF-767D-4773-8E0E-299B0E646091}" srcOrd="11" destOrd="0" presId="urn:microsoft.com/office/officeart/2005/8/layout/cycle8"/>
    <dgm:cxn modelId="{9083C341-27C7-43CE-A382-680CA0563C4E}" type="presParOf" srcId="{83475F89-0638-4973-8C5E-3248E476B6B9}" destId="{E93BC053-B7D4-419A-8DD6-176AAC0CEE7C}" srcOrd="12" destOrd="0" presId="urn:microsoft.com/office/officeart/2005/8/layout/cycle8"/>
    <dgm:cxn modelId="{AF3BDCE2-2300-4AB2-AC2B-8BF9CB41C6C6}" type="presParOf" srcId="{83475F89-0638-4973-8C5E-3248E476B6B9}" destId="{F7305835-B6C2-422E-8FEC-EE74CE9F27C9}" srcOrd="13" destOrd="0" presId="urn:microsoft.com/office/officeart/2005/8/layout/cycle8"/>
    <dgm:cxn modelId="{1DA791AA-C696-46BF-80DE-56F0760FC406}" type="presParOf" srcId="{83475F89-0638-4973-8C5E-3248E476B6B9}" destId="{1E3E6B3B-2814-4757-B058-8AD8198ED84B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AC87948-FC85-46B4-AA34-E029493C6B74}" type="doc">
      <dgm:prSet loTypeId="urn:microsoft.com/office/officeart/2005/8/layout/bList2" loCatId="list" qsTypeId="urn:microsoft.com/office/officeart/2005/8/quickstyle/simple1" qsCatId="simple" csTypeId="urn:microsoft.com/office/officeart/2005/8/colors/accent3_1" csCatId="accent3" phldr="1"/>
      <dgm:spPr/>
    </dgm:pt>
    <dgm:pt modelId="{93602616-746F-4F77-85E5-39C0FC9F1EAA}">
      <dgm:prSet phldrT="[Texto]"/>
      <dgm:spPr>
        <a:solidFill>
          <a:srgbClr val="FFC000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Descripción</a:t>
          </a:r>
        </a:p>
      </dgm:t>
    </dgm:pt>
    <dgm:pt modelId="{9A7621BB-6EA8-4EAA-B6AC-26D517EA51B7}" type="parTrans" cxnId="{0664D34F-BBAF-4505-A262-28B7E3CF0481}">
      <dgm:prSet/>
      <dgm:spPr/>
      <dgm:t>
        <a:bodyPr/>
        <a:lstStyle/>
        <a:p>
          <a:endParaRPr lang="es-PE"/>
        </a:p>
      </dgm:t>
    </dgm:pt>
    <dgm:pt modelId="{96D601A8-94B7-48F4-8735-0E5344EC28B2}" type="sibTrans" cxnId="{0664D34F-BBAF-4505-A262-28B7E3CF0481}">
      <dgm:prSet/>
      <dgm:spPr/>
      <dgm:t>
        <a:bodyPr/>
        <a:lstStyle/>
        <a:p>
          <a:endParaRPr lang="es-PE"/>
        </a:p>
      </dgm:t>
    </dgm:pt>
    <dgm:pt modelId="{A4B6ED50-9525-457B-BCE5-2144B8CAEA9D}">
      <dgm:prSet phldrT="[Texto]"/>
      <dgm:spPr>
        <a:solidFill>
          <a:schemeClr val="tx2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Responsable</a:t>
          </a:r>
        </a:p>
      </dgm:t>
    </dgm:pt>
    <dgm:pt modelId="{5A912BEA-B9C1-43B3-A695-6D74DDF33B1D}" type="parTrans" cxnId="{AD94F262-95F2-4A7B-B860-ECE51E12564C}">
      <dgm:prSet/>
      <dgm:spPr/>
      <dgm:t>
        <a:bodyPr/>
        <a:lstStyle/>
        <a:p>
          <a:endParaRPr lang="es-PE"/>
        </a:p>
      </dgm:t>
    </dgm:pt>
    <dgm:pt modelId="{D72AE255-D432-42CE-AA22-6791EE1ECC42}" type="sibTrans" cxnId="{AD94F262-95F2-4A7B-B860-ECE51E12564C}">
      <dgm:prSet/>
      <dgm:spPr/>
      <dgm:t>
        <a:bodyPr/>
        <a:lstStyle/>
        <a:p>
          <a:endParaRPr lang="es-PE"/>
        </a:p>
      </dgm:t>
    </dgm:pt>
    <dgm:pt modelId="{CA6AF180-1E98-44D3-AF26-F76D0A402A53}">
      <dgm:prSet phldrT="[Texto]"/>
      <dgm:spPr>
        <a:solidFill>
          <a:srgbClr val="FF7C80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Cronograma</a:t>
          </a:r>
        </a:p>
      </dgm:t>
    </dgm:pt>
    <dgm:pt modelId="{F5053BAC-9CC1-4ED0-83F3-0484409E36D7}" type="parTrans" cxnId="{D9FBA96C-FABA-42AD-A79F-9BF256F3A9B9}">
      <dgm:prSet/>
      <dgm:spPr/>
      <dgm:t>
        <a:bodyPr/>
        <a:lstStyle/>
        <a:p>
          <a:endParaRPr lang="es-PE"/>
        </a:p>
      </dgm:t>
    </dgm:pt>
    <dgm:pt modelId="{6C4740A8-B4BC-481A-9DFA-A6C8C833F71D}" type="sibTrans" cxnId="{D9FBA96C-FABA-42AD-A79F-9BF256F3A9B9}">
      <dgm:prSet/>
      <dgm:spPr/>
      <dgm:t>
        <a:bodyPr/>
        <a:lstStyle/>
        <a:p>
          <a:endParaRPr lang="es-PE"/>
        </a:p>
      </dgm:t>
    </dgm:pt>
    <dgm:pt modelId="{5BAF35F6-0381-4B41-B5B2-7C3B356B36DE}" type="pres">
      <dgm:prSet presAssocID="{BAC87948-FC85-46B4-AA34-E029493C6B74}" presName="diagram" presStyleCnt="0">
        <dgm:presLayoutVars>
          <dgm:dir/>
          <dgm:animLvl val="lvl"/>
          <dgm:resizeHandles val="exact"/>
        </dgm:presLayoutVars>
      </dgm:prSet>
      <dgm:spPr/>
    </dgm:pt>
    <dgm:pt modelId="{8BBD6701-B793-4953-88FE-A467268F4B36}" type="pres">
      <dgm:prSet presAssocID="{93602616-746F-4F77-85E5-39C0FC9F1EAA}" presName="compNode" presStyleCnt="0"/>
      <dgm:spPr/>
    </dgm:pt>
    <dgm:pt modelId="{BE6E74A0-1FB0-4B50-AE59-CF101F76C0B1}" type="pres">
      <dgm:prSet presAssocID="{93602616-746F-4F77-85E5-39C0FC9F1EAA}" presName="childRect" presStyleLbl="bgAcc1" presStyleIdx="0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76B5F82F-FAB0-4FEA-A545-B987249F45CD}" type="pres">
      <dgm:prSet presAssocID="{93602616-746F-4F77-85E5-39C0FC9F1EA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B09F880-18F0-4273-ABAD-5A1FF57A5C39}" type="pres">
      <dgm:prSet presAssocID="{93602616-746F-4F77-85E5-39C0FC9F1EAA}" presName="parentRect" presStyleLbl="alignNode1" presStyleIdx="0" presStyleCnt="3"/>
      <dgm:spPr/>
    </dgm:pt>
    <dgm:pt modelId="{D861AF56-C01C-4D3C-8383-289EB4187902}" type="pres">
      <dgm:prSet presAssocID="{93602616-746F-4F77-85E5-39C0FC9F1EAA}" presName="adorn" presStyleLbl="fgAccFollowNode1" presStyleIdx="0" presStyleCnt="3"/>
      <dgm:spPr/>
    </dgm:pt>
    <dgm:pt modelId="{4154971C-BA63-4D58-BDC3-515464BC74FD}" type="pres">
      <dgm:prSet presAssocID="{96D601A8-94B7-48F4-8735-0E5344EC28B2}" presName="sibTrans" presStyleLbl="sibTrans2D1" presStyleIdx="0" presStyleCnt="0"/>
      <dgm:spPr/>
    </dgm:pt>
    <dgm:pt modelId="{4476A994-142C-4BBA-A7F6-BCFE7F68460B}" type="pres">
      <dgm:prSet presAssocID="{A4B6ED50-9525-457B-BCE5-2144B8CAEA9D}" presName="compNode" presStyleCnt="0"/>
      <dgm:spPr/>
    </dgm:pt>
    <dgm:pt modelId="{EA5507CD-854D-4B3C-89DB-D5D5CA1121A1}" type="pres">
      <dgm:prSet presAssocID="{A4B6ED50-9525-457B-BCE5-2144B8CAEA9D}" presName="childRect" presStyleLbl="bgAcc1" presStyleIdx="1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ED075672-7DDC-43B0-9B52-AB0DED4FD45D}" type="pres">
      <dgm:prSet presAssocID="{A4B6ED50-9525-457B-BCE5-2144B8CAEA9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AE4348D-F1B5-42EE-90EE-B5F30C830D7B}" type="pres">
      <dgm:prSet presAssocID="{A4B6ED50-9525-457B-BCE5-2144B8CAEA9D}" presName="parentRect" presStyleLbl="alignNode1" presStyleIdx="1" presStyleCnt="3"/>
      <dgm:spPr/>
    </dgm:pt>
    <dgm:pt modelId="{52CB39F9-D27E-4231-AA90-2511594BAA49}" type="pres">
      <dgm:prSet presAssocID="{A4B6ED50-9525-457B-BCE5-2144B8CAEA9D}" presName="adorn" presStyleLbl="fgAccFollowNode1" presStyleIdx="1" presStyleCnt="3"/>
      <dgm:spPr/>
    </dgm:pt>
    <dgm:pt modelId="{C8AEDE94-013B-4DC7-BE9F-47D77A27A369}" type="pres">
      <dgm:prSet presAssocID="{D72AE255-D432-42CE-AA22-6791EE1ECC42}" presName="sibTrans" presStyleLbl="sibTrans2D1" presStyleIdx="0" presStyleCnt="0"/>
      <dgm:spPr/>
    </dgm:pt>
    <dgm:pt modelId="{7816F539-3463-456F-B01B-EA0ACDAD0DF9}" type="pres">
      <dgm:prSet presAssocID="{CA6AF180-1E98-44D3-AF26-F76D0A402A53}" presName="compNode" presStyleCnt="0"/>
      <dgm:spPr/>
    </dgm:pt>
    <dgm:pt modelId="{A3A4F82A-E0F7-4BEE-9198-01B40A000965}" type="pres">
      <dgm:prSet presAssocID="{CA6AF180-1E98-44D3-AF26-F76D0A402A53}" presName="childRect" presStyleLbl="bgAcc1" presStyleIdx="2" presStyleCnt="3" custScaleX="210721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334FF56D-C842-4012-9B78-B163546E5956}" type="pres">
      <dgm:prSet presAssocID="{CA6AF180-1E98-44D3-AF26-F76D0A402A5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0D8E74B-96AF-4325-9415-5060405C005B}" type="pres">
      <dgm:prSet presAssocID="{CA6AF180-1E98-44D3-AF26-F76D0A402A53}" presName="parentRect" presStyleLbl="alignNode1" presStyleIdx="2" presStyleCnt="3" custScaleX="210721"/>
      <dgm:spPr/>
    </dgm:pt>
    <dgm:pt modelId="{E83D94A5-491A-433E-96B8-58DDF199BCD6}" type="pres">
      <dgm:prSet presAssocID="{CA6AF180-1E98-44D3-AF26-F76D0A402A53}" presName="adorn" presStyleLbl="fgAccFollowNode1" presStyleIdx="2" presStyleCnt="3" custLinFactX="55718" custLinFactNeighborX="100000" custLinFactNeighborY="5668"/>
      <dgm:spPr/>
    </dgm:pt>
  </dgm:ptLst>
  <dgm:cxnLst>
    <dgm:cxn modelId="{CABCFB06-F0C1-4A57-8E4A-1EB55F1DE772}" type="presOf" srcId="{93602616-746F-4F77-85E5-39C0FC9F1EAA}" destId="{5B09F880-18F0-4273-ABAD-5A1FF57A5C39}" srcOrd="1" destOrd="0" presId="urn:microsoft.com/office/officeart/2005/8/layout/bList2"/>
    <dgm:cxn modelId="{780D3326-28EE-4C67-9F29-7E93AB67C677}" type="presOf" srcId="{A4B6ED50-9525-457B-BCE5-2144B8CAEA9D}" destId="{ED075672-7DDC-43B0-9B52-AB0DED4FD45D}" srcOrd="0" destOrd="0" presId="urn:microsoft.com/office/officeart/2005/8/layout/bList2"/>
    <dgm:cxn modelId="{204F012C-E4E2-4AFA-897F-C82713C49007}" type="presOf" srcId="{BAC87948-FC85-46B4-AA34-E029493C6B74}" destId="{5BAF35F6-0381-4B41-B5B2-7C3B356B36DE}" srcOrd="0" destOrd="0" presId="urn:microsoft.com/office/officeart/2005/8/layout/bList2"/>
    <dgm:cxn modelId="{AD94F262-95F2-4A7B-B860-ECE51E12564C}" srcId="{BAC87948-FC85-46B4-AA34-E029493C6B74}" destId="{A4B6ED50-9525-457B-BCE5-2144B8CAEA9D}" srcOrd="1" destOrd="0" parTransId="{5A912BEA-B9C1-43B3-A695-6D74DDF33B1D}" sibTransId="{D72AE255-D432-42CE-AA22-6791EE1ECC42}"/>
    <dgm:cxn modelId="{D9FBA96C-FABA-42AD-A79F-9BF256F3A9B9}" srcId="{BAC87948-FC85-46B4-AA34-E029493C6B74}" destId="{CA6AF180-1E98-44D3-AF26-F76D0A402A53}" srcOrd="2" destOrd="0" parTransId="{F5053BAC-9CC1-4ED0-83F3-0484409E36D7}" sibTransId="{6C4740A8-B4BC-481A-9DFA-A6C8C833F71D}"/>
    <dgm:cxn modelId="{0664D34F-BBAF-4505-A262-28B7E3CF0481}" srcId="{BAC87948-FC85-46B4-AA34-E029493C6B74}" destId="{93602616-746F-4F77-85E5-39C0FC9F1EAA}" srcOrd="0" destOrd="0" parTransId="{9A7621BB-6EA8-4EAA-B6AC-26D517EA51B7}" sibTransId="{96D601A8-94B7-48F4-8735-0E5344EC28B2}"/>
    <dgm:cxn modelId="{1C43A4A9-A88D-4B5F-AE21-9590DBEAF34B}" type="presOf" srcId="{CA6AF180-1E98-44D3-AF26-F76D0A402A53}" destId="{334FF56D-C842-4012-9B78-B163546E5956}" srcOrd="0" destOrd="0" presId="urn:microsoft.com/office/officeart/2005/8/layout/bList2"/>
    <dgm:cxn modelId="{C0BA3CC9-503B-4B1F-A33A-938DB6FE0D58}" type="presOf" srcId="{A4B6ED50-9525-457B-BCE5-2144B8CAEA9D}" destId="{3AE4348D-F1B5-42EE-90EE-B5F30C830D7B}" srcOrd="1" destOrd="0" presId="urn:microsoft.com/office/officeart/2005/8/layout/bList2"/>
    <dgm:cxn modelId="{3A99F0DA-0C45-427F-AC61-B6F8CE36F19E}" type="presOf" srcId="{93602616-746F-4F77-85E5-39C0FC9F1EAA}" destId="{76B5F82F-FAB0-4FEA-A545-B987249F45CD}" srcOrd="0" destOrd="0" presId="urn:microsoft.com/office/officeart/2005/8/layout/bList2"/>
    <dgm:cxn modelId="{3E1261DF-6737-4370-9B3C-39DF3C9E53C7}" type="presOf" srcId="{CA6AF180-1E98-44D3-AF26-F76D0A402A53}" destId="{50D8E74B-96AF-4325-9415-5060405C005B}" srcOrd="1" destOrd="0" presId="urn:microsoft.com/office/officeart/2005/8/layout/bList2"/>
    <dgm:cxn modelId="{F62898F9-865A-4905-8BA0-2E4732358169}" type="presOf" srcId="{D72AE255-D432-42CE-AA22-6791EE1ECC42}" destId="{C8AEDE94-013B-4DC7-BE9F-47D77A27A369}" srcOrd="0" destOrd="0" presId="urn:microsoft.com/office/officeart/2005/8/layout/bList2"/>
    <dgm:cxn modelId="{98B967FF-5BB7-43EB-A0E5-93564F0E3FE0}" type="presOf" srcId="{96D601A8-94B7-48F4-8735-0E5344EC28B2}" destId="{4154971C-BA63-4D58-BDC3-515464BC74FD}" srcOrd="0" destOrd="0" presId="urn:microsoft.com/office/officeart/2005/8/layout/bList2"/>
    <dgm:cxn modelId="{628076A5-1E67-40A9-9D77-908259C93001}" type="presParOf" srcId="{5BAF35F6-0381-4B41-B5B2-7C3B356B36DE}" destId="{8BBD6701-B793-4953-88FE-A467268F4B36}" srcOrd="0" destOrd="0" presId="urn:microsoft.com/office/officeart/2005/8/layout/bList2"/>
    <dgm:cxn modelId="{B9250DF9-EFE2-4C5C-8EAC-B7BCBB230AB3}" type="presParOf" srcId="{8BBD6701-B793-4953-88FE-A467268F4B36}" destId="{BE6E74A0-1FB0-4B50-AE59-CF101F76C0B1}" srcOrd="0" destOrd="0" presId="urn:microsoft.com/office/officeart/2005/8/layout/bList2"/>
    <dgm:cxn modelId="{5FB02AB4-BF94-4E79-9D00-6BF617CB3F63}" type="presParOf" srcId="{8BBD6701-B793-4953-88FE-A467268F4B36}" destId="{76B5F82F-FAB0-4FEA-A545-B987249F45CD}" srcOrd="1" destOrd="0" presId="urn:microsoft.com/office/officeart/2005/8/layout/bList2"/>
    <dgm:cxn modelId="{FAFC1480-32FF-4A6F-A4E3-04E1E5087298}" type="presParOf" srcId="{8BBD6701-B793-4953-88FE-A467268F4B36}" destId="{5B09F880-18F0-4273-ABAD-5A1FF57A5C39}" srcOrd="2" destOrd="0" presId="urn:microsoft.com/office/officeart/2005/8/layout/bList2"/>
    <dgm:cxn modelId="{F0412FA5-F22F-49BC-B744-63F64E6E5DE9}" type="presParOf" srcId="{8BBD6701-B793-4953-88FE-A467268F4B36}" destId="{D861AF56-C01C-4D3C-8383-289EB4187902}" srcOrd="3" destOrd="0" presId="urn:microsoft.com/office/officeart/2005/8/layout/bList2"/>
    <dgm:cxn modelId="{4CCD7458-646B-47D2-9B0E-BA2A4C234E17}" type="presParOf" srcId="{5BAF35F6-0381-4B41-B5B2-7C3B356B36DE}" destId="{4154971C-BA63-4D58-BDC3-515464BC74FD}" srcOrd="1" destOrd="0" presId="urn:microsoft.com/office/officeart/2005/8/layout/bList2"/>
    <dgm:cxn modelId="{0B20AEFA-4BD5-408A-A1CA-07D12BBADE4A}" type="presParOf" srcId="{5BAF35F6-0381-4B41-B5B2-7C3B356B36DE}" destId="{4476A994-142C-4BBA-A7F6-BCFE7F68460B}" srcOrd="2" destOrd="0" presId="urn:microsoft.com/office/officeart/2005/8/layout/bList2"/>
    <dgm:cxn modelId="{3DAA0302-9B00-4D28-A1F6-3A7EBD1FE1C7}" type="presParOf" srcId="{4476A994-142C-4BBA-A7F6-BCFE7F68460B}" destId="{EA5507CD-854D-4B3C-89DB-D5D5CA1121A1}" srcOrd="0" destOrd="0" presId="urn:microsoft.com/office/officeart/2005/8/layout/bList2"/>
    <dgm:cxn modelId="{A3EC3FFC-2537-4181-9D73-C77A3945DCC5}" type="presParOf" srcId="{4476A994-142C-4BBA-A7F6-BCFE7F68460B}" destId="{ED075672-7DDC-43B0-9B52-AB0DED4FD45D}" srcOrd="1" destOrd="0" presId="urn:microsoft.com/office/officeart/2005/8/layout/bList2"/>
    <dgm:cxn modelId="{795212BD-E0CF-4ED3-BDB3-E056CBDCE22E}" type="presParOf" srcId="{4476A994-142C-4BBA-A7F6-BCFE7F68460B}" destId="{3AE4348D-F1B5-42EE-90EE-B5F30C830D7B}" srcOrd="2" destOrd="0" presId="urn:microsoft.com/office/officeart/2005/8/layout/bList2"/>
    <dgm:cxn modelId="{1BF99FFE-5C61-4F78-9365-DA48DAA66D2D}" type="presParOf" srcId="{4476A994-142C-4BBA-A7F6-BCFE7F68460B}" destId="{52CB39F9-D27E-4231-AA90-2511594BAA49}" srcOrd="3" destOrd="0" presId="urn:microsoft.com/office/officeart/2005/8/layout/bList2"/>
    <dgm:cxn modelId="{63AC8CB2-FE0F-4566-94FE-117228A503F2}" type="presParOf" srcId="{5BAF35F6-0381-4B41-B5B2-7C3B356B36DE}" destId="{C8AEDE94-013B-4DC7-BE9F-47D77A27A369}" srcOrd="3" destOrd="0" presId="urn:microsoft.com/office/officeart/2005/8/layout/bList2"/>
    <dgm:cxn modelId="{79E55203-76C8-4823-90E6-1B6F1DC0E912}" type="presParOf" srcId="{5BAF35F6-0381-4B41-B5B2-7C3B356B36DE}" destId="{7816F539-3463-456F-B01B-EA0ACDAD0DF9}" srcOrd="4" destOrd="0" presId="urn:microsoft.com/office/officeart/2005/8/layout/bList2"/>
    <dgm:cxn modelId="{EB044529-BC80-4D15-88C8-DC100991E6C7}" type="presParOf" srcId="{7816F539-3463-456F-B01B-EA0ACDAD0DF9}" destId="{A3A4F82A-E0F7-4BEE-9198-01B40A000965}" srcOrd="0" destOrd="0" presId="urn:microsoft.com/office/officeart/2005/8/layout/bList2"/>
    <dgm:cxn modelId="{CB7B05B8-6480-4ECB-9625-AC10D7225453}" type="presParOf" srcId="{7816F539-3463-456F-B01B-EA0ACDAD0DF9}" destId="{334FF56D-C842-4012-9B78-B163546E5956}" srcOrd="1" destOrd="0" presId="urn:microsoft.com/office/officeart/2005/8/layout/bList2"/>
    <dgm:cxn modelId="{E902910D-B2B0-4F7E-84A3-1FF584F4A5B5}" type="presParOf" srcId="{7816F539-3463-456F-B01B-EA0ACDAD0DF9}" destId="{50D8E74B-96AF-4325-9415-5060405C005B}" srcOrd="2" destOrd="0" presId="urn:microsoft.com/office/officeart/2005/8/layout/bList2"/>
    <dgm:cxn modelId="{EAD3BD30-02F2-4C28-9ED7-516CA4EC51F5}" type="presParOf" srcId="{7816F539-3463-456F-B01B-EA0ACDAD0DF9}" destId="{E83D94A5-491A-433E-96B8-58DDF199BCD6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AC87948-FC85-46B4-AA34-E029493C6B74}" type="doc">
      <dgm:prSet loTypeId="urn:microsoft.com/office/officeart/2005/8/layout/bList2" loCatId="list" qsTypeId="urn:microsoft.com/office/officeart/2005/8/quickstyle/simple1" qsCatId="simple" csTypeId="urn:microsoft.com/office/officeart/2005/8/colors/accent3_1" csCatId="accent3" phldr="1"/>
      <dgm:spPr/>
    </dgm:pt>
    <dgm:pt modelId="{93602616-746F-4F77-85E5-39C0FC9F1EAA}">
      <dgm:prSet phldrT="[Texto]"/>
      <dgm:spPr>
        <a:solidFill>
          <a:srgbClr val="FFC000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Descripción</a:t>
          </a:r>
        </a:p>
      </dgm:t>
    </dgm:pt>
    <dgm:pt modelId="{9A7621BB-6EA8-4EAA-B6AC-26D517EA51B7}" type="parTrans" cxnId="{0664D34F-BBAF-4505-A262-28B7E3CF0481}">
      <dgm:prSet/>
      <dgm:spPr/>
      <dgm:t>
        <a:bodyPr/>
        <a:lstStyle/>
        <a:p>
          <a:endParaRPr lang="es-PE"/>
        </a:p>
      </dgm:t>
    </dgm:pt>
    <dgm:pt modelId="{96D601A8-94B7-48F4-8735-0E5344EC28B2}" type="sibTrans" cxnId="{0664D34F-BBAF-4505-A262-28B7E3CF0481}">
      <dgm:prSet/>
      <dgm:spPr/>
      <dgm:t>
        <a:bodyPr/>
        <a:lstStyle/>
        <a:p>
          <a:endParaRPr lang="es-PE"/>
        </a:p>
      </dgm:t>
    </dgm:pt>
    <dgm:pt modelId="{A4B6ED50-9525-457B-BCE5-2144B8CAEA9D}">
      <dgm:prSet phldrT="[Texto]"/>
      <dgm:spPr>
        <a:solidFill>
          <a:schemeClr val="tx2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Responsable</a:t>
          </a:r>
        </a:p>
      </dgm:t>
    </dgm:pt>
    <dgm:pt modelId="{5A912BEA-B9C1-43B3-A695-6D74DDF33B1D}" type="parTrans" cxnId="{AD94F262-95F2-4A7B-B860-ECE51E12564C}">
      <dgm:prSet/>
      <dgm:spPr/>
      <dgm:t>
        <a:bodyPr/>
        <a:lstStyle/>
        <a:p>
          <a:endParaRPr lang="es-PE"/>
        </a:p>
      </dgm:t>
    </dgm:pt>
    <dgm:pt modelId="{D72AE255-D432-42CE-AA22-6791EE1ECC42}" type="sibTrans" cxnId="{AD94F262-95F2-4A7B-B860-ECE51E12564C}">
      <dgm:prSet/>
      <dgm:spPr/>
      <dgm:t>
        <a:bodyPr/>
        <a:lstStyle/>
        <a:p>
          <a:endParaRPr lang="es-PE"/>
        </a:p>
      </dgm:t>
    </dgm:pt>
    <dgm:pt modelId="{CA6AF180-1E98-44D3-AF26-F76D0A402A53}">
      <dgm:prSet phldrT="[Texto]"/>
      <dgm:spPr>
        <a:solidFill>
          <a:srgbClr val="FF7C80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Cronograma</a:t>
          </a:r>
        </a:p>
      </dgm:t>
    </dgm:pt>
    <dgm:pt modelId="{F5053BAC-9CC1-4ED0-83F3-0484409E36D7}" type="parTrans" cxnId="{D9FBA96C-FABA-42AD-A79F-9BF256F3A9B9}">
      <dgm:prSet/>
      <dgm:spPr/>
      <dgm:t>
        <a:bodyPr/>
        <a:lstStyle/>
        <a:p>
          <a:endParaRPr lang="es-PE"/>
        </a:p>
      </dgm:t>
    </dgm:pt>
    <dgm:pt modelId="{6C4740A8-B4BC-481A-9DFA-A6C8C833F71D}" type="sibTrans" cxnId="{D9FBA96C-FABA-42AD-A79F-9BF256F3A9B9}">
      <dgm:prSet/>
      <dgm:spPr/>
      <dgm:t>
        <a:bodyPr/>
        <a:lstStyle/>
        <a:p>
          <a:endParaRPr lang="es-PE"/>
        </a:p>
      </dgm:t>
    </dgm:pt>
    <dgm:pt modelId="{5BAF35F6-0381-4B41-B5B2-7C3B356B36DE}" type="pres">
      <dgm:prSet presAssocID="{BAC87948-FC85-46B4-AA34-E029493C6B74}" presName="diagram" presStyleCnt="0">
        <dgm:presLayoutVars>
          <dgm:dir/>
          <dgm:animLvl val="lvl"/>
          <dgm:resizeHandles val="exact"/>
        </dgm:presLayoutVars>
      </dgm:prSet>
      <dgm:spPr/>
    </dgm:pt>
    <dgm:pt modelId="{8BBD6701-B793-4953-88FE-A467268F4B36}" type="pres">
      <dgm:prSet presAssocID="{93602616-746F-4F77-85E5-39C0FC9F1EAA}" presName="compNode" presStyleCnt="0"/>
      <dgm:spPr/>
    </dgm:pt>
    <dgm:pt modelId="{BE6E74A0-1FB0-4B50-AE59-CF101F76C0B1}" type="pres">
      <dgm:prSet presAssocID="{93602616-746F-4F77-85E5-39C0FC9F1EAA}" presName="childRect" presStyleLbl="bgAcc1" presStyleIdx="0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76B5F82F-FAB0-4FEA-A545-B987249F45CD}" type="pres">
      <dgm:prSet presAssocID="{93602616-746F-4F77-85E5-39C0FC9F1EA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B09F880-18F0-4273-ABAD-5A1FF57A5C39}" type="pres">
      <dgm:prSet presAssocID="{93602616-746F-4F77-85E5-39C0FC9F1EAA}" presName="parentRect" presStyleLbl="alignNode1" presStyleIdx="0" presStyleCnt="3"/>
      <dgm:spPr/>
    </dgm:pt>
    <dgm:pt modelId="{D861AF56-C01C-4D3C-8383-289EB4187902}" type="pres">
      <dgm:prSet presAssocID="{93602616-746F-4F77-85E5-39C0FC9F1EAA}" presName="adorn" presStyleLbl="fgAccFollowNode1" presStyleIdx="0" presStyleCnt="3"/>
      <dgm:spPr/>
    </dgm:pt>
    <dgm:pt modelId="{4154971C-BA63-4D58-BDC3-515464BC74FD}" type="pres">
      <dgm:prSet presAssocID="{96D601A8-94B7-48F4-8735-0E5344EC28B2}" presName="sibTrans" presStyleLbl="sibTrans2D1" presStyleIdx="0" presStyleCnt="0"/>
      <dgm:spPr/>
    </dgm:pt>
    <dgm:pt modelId="{4476A994-142C-4BBA-A7F6-BCFE7F68460B}" type="pres">
      <dgm:prSet presAssocID="{A4B6ED50-9525-457B-BCE5-2144B8CAEA9D}" presName="compNode" presStyleCnt="0"/>
      <dgm:spPr/>
    </dgm:pt>
    <dgm:pt modelId="{EA5507CD-854D-4B3C-89DB-D5D5CA1121A1}" type="pres">
      <dgm:prSet presAssocID="{A4B6ED50-9525-457B-BCE5-2144B8CAEA9D}" presName="childRect" presStyleLbl="bgAcc1" presStyleIdx="1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ED075672-7DDC-43B0-9B52-AB0DED4FD45D}" type="pres">
      <dgm:prSet presAssocID="{A4B6ED50-9525-457B-BCE5-2144B8CAEA9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AE4348D-F1B5-42EE-90EE-B5F30C830D7B}" type="pres">
      <dgm:prSet presAssocID="{A4B6ED50-9525-457B-BCE5-2144B8CAEA9D}" presName="parentRect" presStyleLbl="alignNode1" presStyleIdx="1" presStyleCnt="3"/>
      <dgm:spPr/>
    </dgm:pt>
    <dgm:pt modelId="{52CB39F9-D27E-4231-AA90-2511594BAA49}" type="pres">
      <dgm:prSet presAssocID="{A4B6ED50-9525-457B-BCE5-2144B8CAEA9D}" presName="adorn" presStyleLbl="fgAccFollowNode1" presStyleIdx="1" presStyleCnt="3"/>
      <dgm:spPr/>
    </dgm:pt>
    <dgm:pt modelId="{C8AEDE94-013B-4DC7-BE9F-47D77A27A369}" type="pres">
      <dgm:prSet presAssocID="{D72AE255-D432-42CE-AA22-6791EE1ECC42}" presName="sibTrans" presStyleLbl="sibTrans2D1" presStyleIdx="0" presStyleCnt="0"/>
      <dgm:spPr/>
    </dgm:pt>
    <dgm:pt modelId="{7816F539-3463-456F-B01B-EA0ACDAD0DF9}" type="pres">
      <dgm:prSet presAssocID="{CA6AF180-1E98-44D3-AF26-F76D0A402A53}" presName="compNode" presStyleCnt="0"/>
      <dgm:spPr/>
    </dgm:pt>
    <dgm:pt modelId="{A3A4F82A-E0F7-4BEE-9198-01B40A000965}" type="pres">
      <dgm:prSet presAssocID="{CA6AF180-1E98-44D3-AF26-F76D0A402A53}" presName="childRect" presStyleLbl="bgAcc1" presStyleIdx="2" presStyleCnt="3" custScaleX="210721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334FF56D-C842-4012-9B78-B163546E5956}" type="pres">
      <dgm:prSet presAssocID="{CA6AF180-1E98-44D3-AF26-F76D0A402A5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0D8E74B-96AF-4325-9415-5060405C005B}" type="pres">
      <dgm:prSet presAssocID="{CA6AF180-1E98-44D3-AF26-F76D0A402A53}" presName="parentRect" presStyleLbl="alignNode1" presStyleIdx="2" presStyleCnt="3" custScaleX="210721"/>
      <dgm:spPr/>
    </dgm:pt>
    <dgm:pt modelId="{E83D94A5-491A-433E-96B8-58DDF199BCD6}" type="pres">
      <dgm:prSet presAssocID="{CA6AF180-1E98-44D3-AF26-F76D0A402A53}" presName="adorn" presStyleLbl="fgAccFollowNode1" presStyleIdx="2" presStyleCnt="3" custLinFactX="55718" custLinFactNeighborX="100000" custLinFactNeighborY="5668"/>
      <dgm:spPr/>
    </dgm:pt>
  </dgm:ptLst>
  <dgm:cxnLst>
    <dgm:cxn modelId="{0EA97B01-82F9-43D2-9B06-CFE12E928DF7}" type="presOf" srcId="{D72AE255-D432-42CE-AA22-6791EE1ECC42}" destId="{C8AEDE94-013B-4DC7-BE9F-47D77A27A369}" srcOrd="0" destOrd="0" presId="urn:microsoft.com/office/officeart/2005/8/layout/bList2"/>
    <dgm:cxn modelId="{8E468E09-F192-4544-8378-F0702A3E36AD}" type="presOf" srcId="{CA6AF180-1E98-44D3-AF26-F76D0A402A53}" destId="{50D8E74B-96AF-4325-9415-5060405C005B}" srcOrd="1" destOrd="0" presId="urn:microsoft.com/office/officeart/2005/8/layout/bList2"/>
    <dgm:cxn modelId="{AD94F262-95F2-4A7B-B860-ECE51E12564C}" srcId="{BAC87948-FC85-46B4-AA34-E029493C6B74}" destId="{A4B6ED50-9525-457B-BCE5-2144B8CAEA9D}" srcOrd="1" destOrd="0" parTransId="{5A912BEA-B9C1-43B3-A695-6D74DDF33B1D}" sibTransId="{D72AE255-D432-42CE-AA22-6791EE1ECC42}"/>
    <dgm:cxn modelId="{D9FBA96C-FABA-42AD-A79F-9BF256F3A9B9}" srcId="{BAC87948-FC85-46B4-AA34-E029493C6B74}" destId="{CA6AF180-1E98-44D3-AF26-F76D0A402A53}" srcOrd="2" destOrd="0" parTransId="{F5053BAC-9CC1-4ED0-83F3-0484409E36D7}" sibTransId="{6C4740A8-B4BC-481A-9DFA-A6C8C833F71D}"/>
    <dgm:cxn modelId="{F67AAB6F-7A47-489A-BE58-4B0228F50A40}" type="presOf" srcId="{93602616-746F-4F77-85E5-39C0FC9F1EAA}" destId="{76B5F82F-FAB0-4FEA-A545-B987249F45CD}" srcOrd="0" destOrd="0" presId="urn:microsoft.com/office/officeart/2005/8/layout/bList2"/>
    <dgm:cxn modelId="{0664D34F-BBAF-4505-A262-28B7E3CF0481}" srcId="{BAC87948-FC85-46B4-AA34-E029493C6B74}" destId="{93602616-746F-4F77-85E5-39C0FC9F1EAA}" srcOrd="0" destOrd="0" parTransId="{9A7621BB-6EA8-4EAA-B6AC-26D517EA51B7}" sibTransId="{96D601A8-94B7-48F4-8735-0E5344EC28B2}"/>
    <dgm:cxn modelId="{B1EFBE77-4384-4A69-BA42-89EFAD6F0E7D}" type="presOf" srcId="{A4B6ED50-9525-457B-BCE5-2144B8CAEA9D}" destId="{ED075672-7DDC-43B0-9B52-AB0DED4FD45D}" srcOrd="0" destOrd="0" presId="urn:microsoft.com/office/officeart/2005/8/layout/bList2"/>
    <dgm:cxn modelId="{4149DF84-D004-43CD-AE39-F4151EADAD93}" type="presOf" srcId="{96D601A8-94B7-48F4-8735-0E5344EC28B2}" destId="{4154971C-BA63-4D58-BDC3-515464BC74FD}" srcOrd="0" destOrd="0" presId="urn:microsoft.com/office/officeart/2005/8/layout/bList2"/>
    <dgm:cxn modelId="{56875D8F-F266-4549-8704-4734430808FA}" type="presOf" srcId="{A4B6ED50-9525-457B-BCE5-2144B8CAEA9D}" destId="{3AE4348D-F1B5-42EE-90EE-B5F30C830D7B}" srcOrd="1" destOrd="0" presId="urn:microsoft.com/office/officeart/2005/8/layout/bList2"/>
    <dgm:cxn modelId="{BDEEDDB2-79AD-4A9B-A747-766DF03FF00F}" type="presOf" srcId="{CA6AF180-1E98-44D3-AF26-F76D0A402A53}" destId="{334FF56D-C842-4012-9B78-B163546E5956}" srcOrd="0" destOrd="0" presId="urn:microsoft.com/office/officeart/2005/8/layout/bList2"/>
    <dgm:cxn modelId="{E270F4BA-C39D-41F3-B0C1-ECA807014411}" type="presOf" srcId="{BAC87948-FC85-46B4-AA34-E029493C6B74}" destId="{5BAF35F6-0381-4B41-B5B2-7C3B356B36DE}" srcOrd="0" destOrd="0" presId="urn:microsoft.com/office/officeart/2005/8/layout/bList2"/>
    <dgm:cxn modelId="{A45B7DC3-DAAD-47C2-9CBD-C77B6EBC7BF3}" type="presOf" srcId="{93602616-746F-4F77-85E5-39C0FC9F1EAA}" destId="{5B09F880-18F0-4273-ABAD-5A1FF57A5C39}" srcOrd="1" destOrd="0" presId="urn:microsoft.com/office/officeart/2005/8/layout/bList2"/>
    <dgm:cxn modelId="{1053FAFC-D62C-43E8-892C-56A369DCBE8F}" type="presParOf" srcId="{5BAF35F6-0381-4B41-B5B2-7C3B356B36DE}" destId="{8BBD6701-B793-4953-88FE-A467268F4B36}" srcOrd="0" destOrd="0" presId="urn:microsoft.com/office/officeart/2005/8/layout/bList2"/>
    <dgm:cxn modelId="{7E879710-0A06-4A9D-BE40-9C473096DF8D}" type="presParOf" srcId="{8BBD6701-B793-4953-88FE-A467268F4B36}" destId="{BE6E74A0-1FB0-4B50-AE59-CF101F76C0B1}" srcOrd="0" destOrd="0" presId="urn:microsoft.com/office/officeart/2005/8/layout/bList2"/>
    <dgm:cxn modelId="{5EC59F7C-F081-470D-AC70-EE7D679A264F}" type="presParOf" srcId="{8BBD6701-B793-4953-88FE-A467268F4B36}" destId="{76B5F82F-FAB0-4FEA-A545-B987249F45CD}" srcOrd="1" destOrd="0" presId="urn:microsoft.com/office/officeart/2005/8/layout/bList2"/>
    <dgm:cxn modelId="{8DFE8438-9FD0-45CB-882A-CDE80C6EC0EF}" type="presParOf" srcId="{8BBD6701-B793-4953-88FE-A467268F4B36}" destId="{5B09F880-18F0-4273-ABAD-5A1FF57A5C39}" srcOrd="2" destOrd="0" presId="urn:microsoft.com/office/officeart/2005/8/layout/bList2"/>
    <dgm:cxn modelId="{41F0FEA6-EC90-4266-889E-63C8D4010138}" type="presParOf" srcId="{8BBD6701-B793-4953-88FE-A467268F4B36}" destId="{D861AF56-C01C-4D3C-8383-289EB4187902}" srcOrd="3" destOrd="0" presId="urn:microsoft.com/office/officeart/2005/8/layout/bList2"/>
    <dgm:cxn modelId="{E9B31D72-0933-4460-B94A-B535C178ACC2}" type="presParOf" srcId="{5BAF35F6-0381-4B41-B5B2-7C3B356B36DE}" destId="{4154971C-BA63-4D58-BDC3-515464BC74FD}" srcOrd="1" destOrd="0" presId="urn:microsoft.com/office/officeart/2005/8/layout/bList2"/>
    <dgm:cxn modelId="{3824C5A9-2D2C-4A66-8BD2-D2D3C6334496}" type="presParOf" srcId="{5BAF35F6-0381-4B41-B5B2-7C3B356B36DE}" destId="{4476A994-142C-4BBA-A7F6-BCFE7F68460B}" srcOrd="2" destOrd="0" presId="urn:microsoft.com/office/officeart/2005/8/layout/bList2"/>
    <dgm:cxn modelId="{F34A4AF7-01E2-4B40-B79D-461F1F654570}" type="presParOf" srcId="{4476A994-142C-4BBA-A7F6-BCFE7F68460B}" destId="{EA5507CD-854D-4B3C-89DB-D5D5CA1121A1}" srcOrd="0" destOrd="0" presId="urn:microsoft.com/office/officeart/2005/8/layout/bList2"/>
    <dgm:cxn modelId="{3EDCE1F3-63F2-4FC5-A3FE-BEC880539630}" type="presParOf" srcId="{4476A994-142C-4BBA-A7F6-BCFE7F68460B}" destId="{ED075672-7DDC-43B0-9B52-AB0DED4FD45D}" srcOrd="1" destOrd="0" presId="urn:microsoft.com/office/officeart/2005/8/layout/bList2"/>
    <dgm:cxn modelId="{5B3F2093-D29D-4714-82F9-C1607DFBD87F}" type="presParOf" srcId="{4476A994-142C-4BBA-A7F6-BCFE7F68460B}" destId="{3AE4348D-F1B5-42EE-90EE-B5F30C830D7B}" srcOrd="2" destOrd="0" presId="urn:microsoft.com/office/officeart/2005/8/layout/bList2"/>
    <dgm:cxn modelId="{2B186507-70C7-4126-AF04-163EFAB0912C}" type="presParOf" srcId="{4476A994-142C-4BBA-A7F6-BCFE7F68460B}" destId="{52CB39F9-D27E-4231-AA90-2511594BAA49}" srcOrd="3" destOrd="0" presId="urn:microsoft.com/office/officeart/2005/8/layout/bList2"/>
    <dgm:cxn modelId="{695329F6-56E8-4012-9E3F-981761736094}" type="presParOf" srcId="{5BAF35F6-0381-4B41-B5B2-7C3B356B36DE}" destId="{C8AEDE94-013B-4DC7-BE9F-47D77A27A369}" srcOrd="3" destOrd="0" presId="urn:microsoft.com/office/officeart/2005/8/layout/bList2"/>
    <dgm:cxn modelId="{54908946-1868-4D88-B27C-4DEADFE49893}" type="presParOf" srcId="{5BAF35F6-0381-4B41-B5B2-7C3B356B36DE}" destId="{7816F539-3463-456F-B01B-EA0ACDAD0DF9}" srcOrd="4" destOrd="0" presId="urn:microsoft.com/office/officeart/2005/8/layout/bList2"/>
    <dgm:cxn modelId="{429288BF-CCF6-44EA-AC49-03B2AF05BA35}" type="presParOf" srcId="{7816F539-3463-456F-B01B-EA0ACDAD0DF9}" destId="{A3A4F82A-E0F7-4BEE-9198-01B40A000965}" srcOrd="0" destOrd="0" presId="urn:microsoft.com/office/officeart/2005/8/layout/bList2"/>
    <dgm:cxn modelId="{E90C737E-54EB-4E2A-9224-5C09FBAF7592}" type="presParOf" srcId="{7816F539-3463-456F-B01B-EA0ACDAD0DF9}" destId="{334FF56D-C842-4012-9B78-B163546E5956}" srcOrd="1" destOrd="0" presId="urn:microsoft.com/office/officeart/2005/8/layout/bList2"/>
    <dgm:cxn modelId="{5B5D0429-FDAE-40B8-9F4E-D64D0A367BFC}" type="presParOf" srcId="{7816F539-3463-456F-B01B-EA0ACDAD0DF9}" destId="{50D8E74B-96AF-4325-9415-5060405C005B}" srcOrd="2" destOrd="0" presId="urn:microsoft.com/office/officeart/2005/8/layout/bList2"/>
    <dgm:cxn modelId="{4889ECB5-E550-4BA3-A3EB-1ECD8F413C78}" type="presParOf" srcId="{7816F539-3463-456F-B01B-EA0ACDAD0DF9}" destId="{E83D94A5-491A-433E-96B8-58DDF199BCD6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AC87948-FC85-46B4-AA34-E029493C6B74}" type="doc">
      <dgm:prSet loTypeId="urn:microsoft.com/office/officeart/2005/8/layout/bList2" loCatId="list" qsTypeId="urn:microsoft.com/office/officeart/2005/8/quickstyle/simple1" qsCatId="simple" csTypeId="urn:microsoft.com/office/officeart/2005/8/colors/accent3_1" csCatId="accent3" phldr="1"/>
      <dgm:spPr/>
    </dgm:pt>
    <dgm:pt modelId="{93602616-746F-4F77-85E5-39C0FC9F1EAA}">
      <dgm:prSet phldrT="[Texto]"/>
      <dgm:spPr>
        <a:solidFill>
          <a:srgbClr val="FFC000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Descripción</a:t>
          </a:r>
        </a:p>
      </dgm:t>
    </dgm:pt>
    <dgm:pt modelId="{9A7621BB-6EA8-4EAA-B6AC-26D517EA51B7}" type="parTrans" cxnId="{0664D34F-BBAF-4505-A262-28B7E3CF0481}">
      <dgm:prSet/>
      <dgm:spPr/>
      <dgm:t>
        <a:bodyPr/>
        <a:lstStyle/>
        <a:p>
          <a:endParaRPr lang="es-PE"/>
        </a:p>
      </dgm:t>
    </dgm:pt>
    <dgm:pt modelId="{96D601A8-94B7-48F4-8735-0E5344EC28B2}" type="sibTrans" cxnId="{0664D34F-BBAF-4505-A262-28B7E3CF0481}">
      <dgm:prSet/>
      <dgm:spPr/>
      <dgm:t>
        <a:bodyPr/>
        <a:lstStyle/>
        <a:p>
          <a:endParaRPr lang="es-PE"/>
        </a:p>
      </dgm:t>
    </dgm:pt>
    <dgm:pt modelId="{A4B6ED50-9525-457B-BCE5-2144B8CAEA9D}">
      <dgm:prSet phldrT="[Texto]"/>
      <dgm:spPr>
        <a:solidFill>
          <a:schemeClr val="tx2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Responsable</a:t>
          </a:r>
        </a:p>
      </dgm:t>
    </dgm:pt>
    <dgm:pt modelId="{5A912BEA-B9C1-43B3-A695-6D74DDF33B1D}" type="parTrans" cxnId="{AD94F262-95F2-4A7B-B860-ECE51E12564C}">
      <dgm:prSet/>
      <dgm:spPr/>
      <dgm:t>
        <a:bodyPr/>
        <a:lstStyle/>
        <a:p>
          <a:endParaRPr lang="es-PE"/>
        </a:p>
      </dgm:t>
    </dgm:pt>
    <dgm:pt modelId="{D72AE255-D432-42CE-AA22-6791EE1ECC42}" type="sibTrans" cxnId="{AD94F262-95F2-4A7B-B860-ECE51E12564C}">
      <dgm:prSet/>
      <dgm:spPr/>
      <dgm:t>
        <a:bodyPr/>
        <a:lstStyle/>
        <a:p>
          <a:endParaRPr lang="es-PE"/>
        </a:p>
      </dgm:t>
    </dgm:pt>
    <dgm:pt modelId="{CA6AF180-1E98-44D3-AF26-F76D0A402A53}">
      <dgm:prSet phldrT="[Texto]"/>
      <dgm:spPr>
        <a:solidFill>
          <a:srgbClr val="FF7C80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Cronograma</a:t>
          </a:r>
        </a:p>
      </dgm:t>
    </dgm:pt>
    <dgm:pt modelId="{F5053BAC-9CC1-4ED0-83F3-0484409E36D7}" type="parTrans" cxnId="{D9FBA96C-FABA-42AD-A79F-9BF256F3A9B9}">
      <dgm:prSet/>
      <dgm:spPr/>
      <dgm:t>
        <a:bodyPr/>
        <a:lstStyle/>
        <a:p>
          <a:endParaRPr lang="es-PE"/>
        </a:p>
      </dgm:t>
    </dgm:pt>
    <dgm:pt modelId="{6C4740A8-B4BC-481A-9DFA-A6C8C833F71D}" type="sibTrans" cxnId="{D9FBA96C-FABA-42AD-A79F-9BF256F3A9B9}">
      <dgm:prSet/>
      <dgm:spPr/>
      <dgm:t>
        <a:bodyPr/>
        <a:lstStyle/>
        <a:p>
          <a:endParaRPr lang="es-PE"/>
        </a:p>
      </dgm:t>
    </dgm:pt>
    <dgm:pt modelId="{5BAF35F6-0381-4B41-B5B2-7C3B356B36DE}" type="pres">
      <dgm:prSet presAssocID="{BAC87948-FC85-46B4-AA34-E029493C6B74}" presName="diagram" presStyleCnt="0">
        <dgm:presLayoutVars>
          <dgm:dir/>
          <dgm:animLvl val="lvl"/>
          <dgm:resizeHandles val="exact"/>
        </dgm:presLayoutVars>
      </dgm:prSet>
      <dgm:spPr/>
    </dgm:pt>
    <dgm:pt modelId="{8BBD6701-B793-4953-88FE-A467268F4B36}" type="pres">
      <dgm:prSet presAssocID="{93602616-746F-4F77-85E5-39C0FC9F1EAA}" presName="compNode" presStyleCnt="0"/>
      <dgm:spPr/>
    </dgm:pt>
    <dgm:pt modelId="{BE6E74A0-1FB0-4B50-AE59-CF101F76C0B1}" type="pres">
      <dgm:prSet presAssocID="{93602616-746F-4F77-85E5-39C0FC9F1EAA}" presName="childRect" presStyleLbl="bgAcc1" presStyleIdx="0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76B5F82F-FAB0-4FEA-A545-B987249F45CD}" type="pres">
      <dgm:prSet presAssocID="{93602616-746F-4F77-85E5-39C0FC9F1EA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B09F880-18F0-4273-ABAD-5A1FF57A5C39}" type="pres">
      <dgm:prSet presAssocID="{93602616-746F-4F77-85E5-39C0FC9F1EAA}" presName="parentRect" presStyleLbl="alignNode1" presStyleIdx="0" presStyleCnt="3"/>
      <dgm:spPr/>
    </dgm:pt>
    <dgm:pt modelId="{D861AF56-C01C-4D3C-8383-289EB4187902}" type="pres">
      <dgm:prSet presAssocID="{93602616-746F-4F77-85E5-39C0FC9F1EAA}" presName="adorn" presStyleLbl="fgAccFollowNode1" presStyleIdx="0" presStyleCnt="3"/>
      <dgm:spPr/>
    </dgm:pt>
    <dgm:pt modelId="{4154971C-BA63-4D58-BDC3-515464BC74FD}" type="pres">
      <dgm:prSet presAssocID="{96D601A8-94B7-48F4-8735-0E5344EC28B2}" presName="sibTrans" presStyleLbl="sibTrans2D1" presStyleIdx="0" presStyleCnt="0"/>
      <dgm:spPr/>
    </dgm:pt>
    <dgm:pt modelId="{4476A994-142C-4BBA-A7F6-BCFE7F68460B}" type="pres">
      <dgm:prSet presAssocID="{A4B6ED50-9525-457B-BCE5-2144B8CAEA9D}" presName="compNode" presStyleCnt="0"/>
      <dgm:spPr/>
    </dgm:pt>
    <dgm:pt modelId="{EA5507CD-854D-4B3C-89DB-D5D5CA1121A1}" type="pres">
      <dgm:prSet presAssocID="{A4B6ED50-9525-457B-BCE5-2144B8CAEA9D}" presName="childRect" presStyleLbl="bgAcc1" presStyleIdx="1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ED075672-7DDC-43B0-9B52-AB0DED4FD45D}" type="pres">
      <dgm:prSet presAssocID="{A4B6ED50-9525-457B-BCE5-2144B8CAEA9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AE4348D-F1B5-42EE-90EE-B5F30C830D7B}" type="pres">
      <dgm:prSet presAssocID="{A4B6ED50-9525-457B-BCE5-2144B8CAEA9D}" presName="parentRect" presStyleLbl="alignNode1" presStyleIdx="1" presStyleCnt="3"/>
      <dgm:spPr/>
    </dgm:pt>
    <dgm:pt modelId="{52CB39F9-D27E-4231-AA90-2511594BAA49}" type="pres">
      <dgm:prSet presAssocID="{A4B6ED50-9525-457B-BCE5-2144B8CAEA9D}" presName="adorn" presStyleLbl="fgAccFollowNode1" presStyleIdx="1" presStyleCnt="3"/>
      <dgm:spPr/>
    </dgm:pt>
    <dgm:pt modelId="{C8AEDE94-013B-4DC7-BE9F-47D77A27A369}" type="pres">
      <dgm:prSet presAssocID="{D72AE255-D432-42CE-AA22-6791EE1ECC42}" presName="sibTrans" presStyleLbl="sibTrans2D1" presStyleIdx="0" presStyleCnt="0"/>
      <dgm:spPr/>
    </dgm:pt>
    <dgm:pt modelId="{7816F539-3463-456F-B01B-EA0ACDAD0DF9}" type="pres">
      <dgm:prSet presAssocID="{CA6AF180-1E98-44D3-AF26-F76D0A402A53}" presName="compNode" presStyleCnt="0"/>
      <dgm:spPr/>
    </dgm:pt>
    <dgm:pt modelId="{A3A4F82A-E0F7-4BEE-9198-01B40A000965}" type="pres">
      <dgm:prSet presAssocID="{CA6AF180-1E98-44D3-AF26-F76D0A402A53}" presName="childRect" presStyleLbl="bgAcc1" presStyleIdx="2" presStyleCnt="3" custScaleX="210721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334FF56D-C842-4012-9B78-B163546E5956}" type="pres">
      <dgm:prSet presAssocID="{CA6AF180-1E98-44D3-AF26-F76D0A402A5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0D8E74B-96AF-4325-9415-5060405C005B}" type="pres">
      <dgm:prSet presAssocID="{CA6AF180-1E98-44D3-AF26-F76D0A402A53}" presName="parentRect" presStyleLbl="alignNode1" presStyleIdx="2" presStyleCnt="3" custScaleX="210721"/>
      <dgm:spPr/>
    </dgm:pt>
    <dgm:pt modelId="{E83D94A5-491A-433E-96B8-58DDF199BCD6}" type="pres">
      <dgm:prSet presAssocID="{CA6AF180-1E98-44D3-AF26-F76D0A402A53}" presName="adorn" presStyleLbl="fgAccFollowNode1" presStyleIdx="2" presStyleCnt="3" custLinFactX="55718" custLinFactNeighborX="100000" custLinFactNeighborY="5668"/>
      <dgm:spPr/>
    </dgm:pt>
  </dgm:ptLst>
  <dgm:cxnLst>
    <dgm:cxn modelId="{D6E2B40A-4D94-4A78-9B25-89AD461792C2}" type="presOf" srcId="{D72AE255-D432-42CE-AA22-6791EE1ECC42}" destId="{C8AEDE94-013B-4DC7-BE9F-47D77A27A369}" srcOrd="0" destOrd="0" presId="urn:microsoft.com/office/officeart/2005/8/layout/bList2"/>
    <dgm:cxn modelId="{EF9E0E26-1809-49D4-9912-930836C5232F}" type="presOf" srcId="{A4B6ED50-9525-457B-BCE5-2144B8CAEA9D}" destId="{ED075672-7DDC-43B0-9B52-AB0DED4FD45D}" srcOrd="0" destOrd="0" presId="urn:microsoft.com/office/officeart/2005/8/layout/bList2"/>
    <dgm:cxn modelId="{3F98FE3B-2D7B-457C-B23C-FA8D4E200866}" type="presOf" srcId="{A4B6ED50-9525-457B-BCE5-2144B8CAEA9D}" destId="{3AE4348D-F1B5-42EE-90EE-B5F30C830D7B}" srcOrd="1" destOrd="0" presId="urn:microsoft.com/office/officeart/2005/8/layout/bList2"/>
    <dgm:cxn modelId="{7BA59762-5797-4062-8B68-B3BB73A037A2}" type="presOf" srcId="{93602616-746F-4F77-85E5-39C0FC9F1EAA}" destId="{76B5F82F-FAB0-4FEA-A545-B987249F45CD}" srcOrd="0" destOrd="0" presId="urn:microsoft.com/office/officeart/2005/8/layout/bList2"/>
    <dgm:cxn modelId="{AD94F262-95F2-4A7B-B860-ECE51E12564C}" srcId="{BAC87948-FC85-46B4-AA34-E029493C6B74}" destId="{A4B6ED50-9525-457B-BCE5-2144B8CAEA9D}" srcOrd="1" destOrd="0" parTransId="{5A912BEA-B9C1-43B3-A695-6D74DDF33B1D}" sibTransId="{D72AE255-D432-42CE-AA22-6791EE1ECC42}"/>
    <dgm:cxn modelId="{D9FBA96C-FABA-42AD-A79F-9BF256F3A9B9}" srcId="{BAC87948-FC85-46B4-AA34-E029493C6B74}" destId="{CA6AF180-1E98-44D3-AF26-F76D0A402A53}" srcOrd="2" destOrd="0" parTransId="{F5053BAC-9CC1-4ED0-83F3-0484409E36D7}" sibTransId="{6C4740A8-B4BC-481A-9DFA-A6C8C833F71D}"/>
    <dgm:cxn modelId="{0664D34F-BBAF-4505-A262-28B7E3CF0481}" srcId="{BAC87948-FC85-46B4-AA34-E029493C6B74}" destId="{93602616-746F-4F77-85E5-39C0FC9F1EAA}" srcOrd="0" destOrd="0" parTransId="{9A7621BB-6EA8-4EAA-B6AC-26D517EA51B7}" sibTransId="{96D601A8-94B7-48F4-8735-0E5344EC28B2}"/>
    <dgm:cxn modelId="{122AA953-41F8-4B9B-BCE6-CC593078C7F8}" type="presOf" srcId="{93602616-746F-4F77-85E5-39C0FC9F1EAA}" destId="{5B09F880-18F0-4273-ABAD-5A1FF57A5C39}" srcOrd="1" destOrd="0" presId="urn:microsoft.com/office/officeart/2005/8/layout/bList2"/>
    <dgm:cxn modelId="{CC6AD194-C33C-4BB1-9B89-9BF279EFE32C}" type="presOf" srcId="{CA6AF180-1E98-44D3-AF26-F76D0A402A53}" destId="{334FF56D-C842-4012-9B78-B163546E5956}" srcOrd="0" destOrd="0" presId="urn:microsoft.com/office/officeart/2005/8/layout/bList2"/>
    <dgm:cxn modelId="{A5B1BFA8-75A7-4867-B41F-C2A30CCF29CD}" type="presOf" srcId="{BAC87948-FC85-46B4-AA34-E029493C6B74}" destId="{5BAF35F6-0381-4B41-B5B2-7C3B356B36DE}" srcOrd="0" destOrd="0" presId="urn:microsoft.com/office/officeart/2005/8/layout/bList2"/>
    <dgm:cxn modelId="{B9435DEC-D760-4994-B234-7E50F4E15F8B}" type="presOf" srcId="{96D601A8-94B7-48F4-8735-0E5344EC28B2}" destId="{4154971C-BA63-4D58-BDC3-515464BC74FD}" srcOrd="0" destOrd="0" presId="urn:microsoft.com/office/officeart/2005/8/layout/bList2"/>
    <dgm:cxn modelId="{C43E87F9-CD0C-45C4-A50A-F2366507E0E1}" type="presOf" srcId="{CA6AF180-1E98-44D3-AF26-F76D0A402A53}" destId="{50D8E74B-96AF-4325-9415-5060405C005B}" srcOrd="1" destOrd="0" presId="urn:microsoft.com/office/officeart/2005/8/layout/bList2"/>
    <dgm:cxn modelId="{33AEFCBE-C452-499A-8096-A7A21480F031}" type="presParOf" srcId="{5BAF35F6-0381-4B41-B5B2-7C3B356B36DE}" destId="{8BBD6701-B793-4953-88FE-A467268F4B36}" srcOrd="0" destOrd="0" presId="urn:microsoft.com/office/officeart/2005/8/layout/bList2"/>
    <dgm:cxn modelId="{FD4096CE-7D14-40BF-8F27-F4A58BC14513}" type="presParOf" srcId="{8BBD6701-B793-4953-88FE-A467268F4B36}" destId="{BE6E74A0-1FB0-4B50-AE59-CF101F76C0B1}" srcOrd="0" destOrd="0" presId="urn:microsoft.com/office/officeart/2005/8/layout/bList2"/>
    <dgm:cxn modelId="{4C533CD1-AE20-4987-8A53-AE36428F8349}" type="presParOf" srcId="{8BBD6701-B793-4953-88FE-A467268F4B36}" destId="{76B5F82F-FAB0-4FEA-A545-B987249F45CD}" srcOrd="1" destOrd="0" presId="urn:microsoft.com/office/officeart/2005/8/layout/bList2"/>
    <dgm:cxn modelId="{7B95DF5C-EC75-43CE-A4A7-12373576EA3F}" type="presParOf" srcId="{8BBD6701-B793-4953-88FE-A467268F4B36}" destId="{5B09F880-18F0-4273-ABAD-5A1FF57A5C39}" srcOrd="2" destOrd="0" presId="urn:microsoft.com/office/officeart/2005/8/layout/bList2"/>
    <dgm:cxn modelId="{89C7A828-A26C-4B64-95E7-87A52DB4C9D8}" type="presParOf" srcId="{8BBD6701-B793-4953-88FE-A467268F4B36}" destId="{D861AF56-C01C-4D3C-8383-289EB4187902}" srcOrd="3" destOrd="0" presId="urn:microsoft.com/office/officeart/2005/8/layout/bList2"/>
    <dgm:cxn modelId="{1CECB669-B46F-40D7-B77B-6BB812A10F83}" type="presParOf" srcId="{5BAF35F6-0381-4B41-B5B2-7C3B356B36DE}" destId="{4154971C-BA63-4D58-BDC3-515464BC74FD}" srcOrd="1" destOrd="0" presId="urn:microsoft.com/office/officeart/2005/8/layout/bList2"/>
    <dgm:cxn modelId="{E52F34BA-5A73-4C1F-8C78-9C63A4D7DF6E}" type="presParOf" srcId="{5BAF35F6-0381-4B41-B5B2-7C3B356B36DE}" destId="{4476A994-142C-4BBA-A7F6-BCFE7F68460B}" srcOrd="2" destOrd="0" presId="urn:microsoft.com/office/officeart/2005/8/layout/bList2"/>
    <dgm:cxn modelId="{5C9C1DF8-CB2D-443B-8FB7-F9FC0A189BF7}" type="presParOf" srcId="{4476A994-142C-4BBA-A7F6-BCFE7F68460B}" destId="{EA5507CD-854D-4B3C-89DB-D5D5CA1121A1}" srcOrd="0" destOrd="0" presId="urn:microsoft.com/office/officeart/2005/8/layout/bList2"/>
    <dgm:cxn modelId="{98039C52-1117-4CB1-86D5-386359501E7C}" type="presParOf" srcId="{4476A994-142C-4BBA-A7F6-BCFE7F68460B}" destId="{ED075672-7DDC-43B0-9B52-AB0DED4FD45D}" srcOrd="1" destOrd="0" presId="urn:microsoft.com/office/officeart/2005/8/layout/bList2"/>
    <dgm:cxn modelId="{684F1259-9F15-45BC-B78E-FAA9202BCDB0}" type="presParOf" srcId="{4476A994-142C-4BBA-A7F6-BCFE7F68460B}" destId="{3AE4348D-F1B5-42EE-90EE-B5F30C830D7B}" srcOrd="2" destOrd="0" presId="urn:microsoft.com/office/officeart/2005/8/layout/bList2"/>
    <dgm:cxn modelId="{ABCB79CD-B090-4D8B-8DC6-EFD3AAE7C7FE}" type="presParOf" srcId="{4476A994-142C-4BBA-A7F6-BCFE7F68460B}" destId="{52CB39F9-D27E-4231-AA90-2511594BAA49}" srcOrd="3" destOrd="0" presId="urn:microsoft.com/office/officeart/2005/8/layout/bList2"/>
    <dgm:cxn modelId="{F7DD5231-8CE8-48E0-8B17-F59F234A278B}" type="presParOf" srcId="{5BAF35F6-0381-4B41-B5B2-7C3B356B36DE}" destId="{C8AEDE94-013B-4DC7-BE9F-47D77A27A369}" srcOrd="3" destOrd="0" presId="urn:microsoft.com/office/officeart/2005/8/layout/bList2"/>
    <dgm:cxn modelId="{22E26B46-EB68-4501-B260-01DA1D099EE3}" type="presParOf" srcId="{5BAF35F6-0381-4B41-B5B2-7C3B356B36DE}" destId="{7816F539-3463-456F-B01B-EA0ACDAD0DF9}" srcOrd="4" destOrd="0" presId="urn:microsoft.com/office/officeart/2005/8/layout/bList2"/>
    <dgm:cxn modelId="{0A0E101B-182C-4E5E-8F62-CF8E84EB0B72}" type="presParOf" srcId="{7816F539-3463-456F-B01B-EA0ACDAD0DF9}" destId="{A3A4F82A-E0F7-4BEE-9198-01B40A000965}" srcOrd="0" destOrd="0" presId="urn:microsoft.com/office/officeart/2005/8/layout/bList2"/>
    <dgm:cxn modelId="{03815351-F7AA-449B-846E-49C753647962}" type="presParOf" srcId="{7816F539-3463-456F-B01B-EA0ACDAD0DF9}" destId="{334FF56D-C842-4012-9B78-B163546E5956}" srcOrd="1" destOrd="0" presId="urn:microsoft.com/office/officeart/2005/8/layout/bList2"/>
    <dgm:cxn modelId="{3997A3B4-86FA-44CE-9D38-FB9C130030B5}" type="presParOf" srcId="{7816F539-3463-456F-B01B-EA0ACDAD0DF9}" destId="{50D8E74B-96AF-4325-9415-5060405C005B}" srcOrd="2" destOrd="0" presId="urn:microsoft.com/office/officeart/2005/8/layout/bList2"/>
    <dgm:cxn modelId="{09DBFC6A-8704-47AB-9A64-CF64AE85F2CF}" type="presParOf" srcId="{7816F539-3463-456F-B01B-EA0ACDAD0DF9}" destId="{E83D94A5-491A-433E-96B8-58DDF199BCD6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2D28C03-34BD-4C3D-995F-A48BF55E1A63}" type="doc">
      <dgm:prSet loTypeId="urn:microsoft.com/office/officeart/2005/8/layout/radial2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PE"/>
        </a:p>
      </dgm:t>
    </dgm:pt>
    <dgm:pt modelId="{CEAE41B4-65A9-440B-85FB-92AB2B19DA1D}">
      <dgm:prSet phldrT="[Texto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PE" dirty="0"/>
            <a:t>Difusión en la IE</a:t>
          </a:r>
        </a:p>
      </dgm:t>
    </dgm:pt>
    <dgm:pt modelId="{7D59596F-569E-4D27-8598-C11F6F405204}" type="parTrans" cxnId="{B9CE51C1-B65F-4281-AC64-DCB9A097E389}">
      <dgm:prSet/>
      <dgm:spPr/>
      <dgm:t>
        <a:bodyPr/>
        <a:lstStyle/>
        <a:p>
          <a:endParaRPr lang="es-PE"/>
        </a:p>
      </dgm:t>
    </dgm:pt>
    <dgm:pt modelId="{0F255E0E-29F5-4F26-AF7E-A63F4F10ABA7}" type="sibTrans" cxnId="{B9CE51C1-B65F-4281-AC64-DCB9A097E389}">
      <dgm:prSet/>
      <dgm:spPr/>
      <dgm:t>
        <a:bodyPr/>
        <a:lstStyle/>
        <a:p>
          <a:endParaRPr lang="es-PE"/>
        </a:p>
      </dgm:t>
    </dgm:pt>
    <dgm:pt modelId="{799D400A-D961-445F-AC7B-AC6C333928DC}">
      <dgm:prSet phldrT="[Texto]"/>
      <dgm:spPr>
        <a:solidFill>
          <a:srgbClr val="FF7C80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Difusión en aula</a:t>
          </a:r>
        </a:p>
      </dgm:t>
    </dgm:pt>
    <dgm:pt modelId="{F3341DE1-4C4E-4F5C-927D-716A01612EC7}" type="parTrans" cxnId="{04B74D05-AE8A-4D9E-ABE7-D1DE819F8283}">
      <dgm:prSet/>
      <dgm:spPr/>
      <dgm:t>
        <a:bodyPr/>
        <a:lstStyle/>
        <a:p>
          <a:endParaRPr lang="es-PE"/>
        </a:p>
      </dgm:t>
    </dgm:pt>
    <dgm:pt modelId="{10CDD54A-4ABD-40B9-8C0D-8245F7CDEC29}" type="sibTrans" cxnId="{04B74D05-AE8A-4D9E-ABE7-D1DE819F8283}">
      <dgm:prSet/>
      <dgm:spPr/>
      <dgm:t>
        <a:bodyPr/>
        <a:lstStyle/>
        <a:p>
          <a:endParaRPr lang="es-PE"/>
        </a:p>
      </dgm:t>
    </dgm:pt>
    <dgm:pt modelId="{89A70FA6-66AB-412B-8C19-B2035AE96084}">
      <dgm:prSet phldrT="[Texto]"/>
      <dgm:spPr>
        <a:solidFill>
          <a:srgbClr val="FFC000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Difusión virtual</a:t>
          </a:r>
        </a:p>
      </dgm:t>
    </dgm:pt>
    <dgm:pt modelId="{38FA076C-1B31-46D3-8532-6B207B65F39B}" type="parTrans" cxnId="{68DE416D-E8B9-492C-93A0-FC4F86F30DAC}">
      <dgm:prSet/>
      <dgm:spPr/>
      <dgm:t>
        <a:bodyPr/>
        <a:lstStyle/>
        <a:p>
          <a:endParaRPr lang="es-PE"/>
        </a:p>
      </dgm:t>
    </dgm:pt>
    <dgm:pt modelId="{6EF5D056-B71D-4BE4-993E-CCB30EF30A66}" type="sibTrans" cxnId="{68DE416D-E8B9-492C-93A0-FC4F86F30DAC}">
      <dgm:prSet/>
      <dgm:spPr/>
      <dgm:t>
        <a:bodyPr/>
        <a:lstStyle/>
        <a:p>
          <a:endParaRPr lang="es-PE"/>
        </a:p>
      </dgm:t>
    </dgm:pt>
    <dgm:pt modelId="{618569FA-36F7-4592-BE49-19729AFC2BA6}" type="pres">
      <dgm:prSet presAssocID="{22D28C03-34BD-4C3D-995F-A48BF55E1A63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8D8C06AE-BA19-409A-B60A-F792ECF66C63}" type="pres">
      <dgm:prSet presAssocID="{22D28C03-34BD-4C3D-995F-A48BF55E1A63}" presName="cycle" presStyleCnt="0"/>
      <dgm:spPr/>
    </dgm:pt>
    <dgm:pt modelId="{2EC32A22-610C-4145-8343-9CF8E52CA087}" type="pres">
      <dgm:prSet presAssocID="{22D28C03-34BD-4C3D-995F-A48BF55E1A63}" presName="centerShape" presStyleCnt="0"/>
      <dgm:spPr/>
    </dgm:pt>
    <dgm:pt modelId="{46F50A12-652B-42E2-9AEC-D38C9F8EFA24}" type="pres">
      <dgm:prSet presAssocID="{22D28C03-34BD-4C3D-995F-A48BF55E1A63}" presName="connSite" presStyleLbl="node1" presStyleIdx="0" presStyleCnt="4"/>
      <dgm:spPr/>
    </dgm:pt>
    <dgm:pt modelId="{7389A6AF-842A-4FA8-99CE-A2964864B606}" type="pres">
      <dgm:prSet presAssocID="{22D28C03-34BD-4C3D-995F-A48BF55E1A63}" presName="visible" presStyleLbl="node1" presStyleIdx="0" presStyleCnt="4"/>
      <dgm:spPr/>
    </dgm:pt>
    <dgm:pt modelId="{DEA06675-DB09-4E78-9A4C-AC2E9DAA52F0}" type="pres">
      <dgm:prSet presAssocID="{7D59596F-569E-4D27-8598-C11F6F405204}" presName="Name25" presStyleLbl="parChTrans1D1" presStyleIdx="0" presStyleCnt="3"/>
      <dgm:spPr/>
    </dgm:pt>
    <dgm:pt modelId="{60A7DF66-71D5-4F50-8FA3-18010DEA75E8}" type="pres">
      <dgm:prSet presAssocID="{CEAE41B4-65A9-440B-85FB-92AB2B19DA1D}" presName="node" presStyleCnt="0"/>
      <dgm:spPr/>
    </dgm:pt>
    <dgm:pt modelId="{13E5E50C-A030-46E5-9A34-93A7F4034BAA}" type="pres">
      <dgm:prSet presAssocID="{CEAE41B4-65A9-440B-85FB-92AB2B19DA1D}" presName="parentNode" presStyleLbl="node1" presStyleIdx="1" presStyleCnt="4">
        <dgm:presLayoutVars>
          <dgm:chMax val="1"/>
          <dgm:bulletEnabled val="1"/>
        </dgm:presLayoutVars>
      </dgm:prSet>
      <dgm:spPr/>
    </dgm:pt>
    <dgm:pt modelId="{00B7F29F-0F47-4BE6-936D-EE8EA52ACAD6}" type="pres">
      <dgm:prSet presAssocID="{CEAE41B4-65A9-440B-85FB-92AB2B19DA1D}" presName="childNode" presStyleLbl="revTx" presStyleIdx="0" presStyleCnt="0">
        <dgm:presLayoutVars>
          <dgm:bulletEnabled val="1"/>
        </dgm:presLayoutVars>
      </dgm:prSet>
      <dgm:spPr/>
    </dgm:pt>
    <dgm:pt modelId="{00B117E1-52BA-4D91-8179-AFE2B6ABA9A5}" type="pres">
      <dgm:prSet presAssocID="{F3341DE1-4C4E-4F5C-927D-716A01612EC7}" presName="Name25" presStyleLbl="parChTrans1D1" presStyleIdx="1" presStyleCnt="3"/>
      <dgm:spPr/>
    </dgm:pt>
    <dgm:pt modelId="{0FDD6A7F-6DEB-4732-964B-61FF726B6BD8}" type="pres">
      <dgm:prSet presAssocID="{799D400A-D961-445F-AC7B-AC6C333928DC}" presName="node" presStyleCnt="0"/>
      <dgm:spPr/>
    </dgm:pt>
    <dgm:pt modelId="{1A603547-6BEF-4D02-8BBB-A08DBFA61436}" type="pres">
      <dgm:prSet presAssocID="{799D400A-D961-445F-AC7B-AC6C333928DC}" presName="parentNode" presStyleLbl="node1" presStyleIdx="2" presStyleCnt="4">
        <dgm:presLayoutVars>
          <dgm:chMax val="1"/>
          <dgm:bulletEnabled val="1"/>
        </dgm:presLayoutVars>
      </dgm:prSet>
      <dgm:spPr/>
    </dgm:pt>
    <dgm:pt modelId="{E58B1BD6-23C4-4E15-AA28-37169E3B4592}" type="pres">
      <dgm:prSet presAssocID="{799D400A-D961-445F-AC7B-AC6C333928DC}" presName="childNode" presStyleLbl="revTx" presStyleIdx="0" presStyleCnt="0">
        <dgm:presLayoutVars>
          <dgm:bulletEnabled val="1"/>
        </dgm:presLayoutVars>
      </dgm:prSet>
      <dgm:spPr/>
    </dgm:pt>
    <dgm:pt modelId="{807073C2-B77F-4086-9127-90AE7DE00D50}" type="pres">
      <dgm:prSet presAssocID="{38FA076C-1B31-46D3-8532-6B207B65F39B}" presName="Name25" presStyleLbl="parChTrans1D1" presStyleIdx="2" presStyleCnt="3"/>
      <dgm:spPr/>
    </dgm:pt>
    <dgm:pt modelId="{C446E17E-5F4D-4BBF-BCC3-F05D65D4B1BB}" type="pres">
      <dgm:prSet presAssocID="{89A70FA6-66AB-412B-8C19-B2035AE96084}" presName="node" presStyleCnt="0"/>
      <dgm:spPr/>
    </dgm:pt>
    <dgm:pt modelId="{8F17571E-5F3F-4643-8F6D-9006F764B4DA}" type="pres">
      <dgm:prSet presAssocID="{89A70FA6-66AB-412B-8C19-B2035AE96084}" presName="parentNode" presStyleLbl="node1" presStyleIdx="3" presStyleCnt="4">
        <dgm:presLayoutVars>
          <dgm:chMax val="1"/>
          <dgm:bulletEnabled val="1"/>
        </dgm:presLayoutVars>
      </dgm:prSet>
      <dgm:spPr/>
    </dgm:pt>
    <dgm:pt modelId="{4C1992D9-AFC5-466C-9FB6-AE972113001A}" type="pres">
      <dgm:prSet presAssocID="{89A70FA6-66AB-412B-8C19-B2035AE96084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04B74D05-AE8A-4D9E-ABE7-D1DE819F8283}" srcId="{22D28C03-34BD-4C3D-995F-A48BF55E1A63}" destId="{799D400A-D961-445F-AC7B-AC6C333928DC}" srcOrd="1" destOrd="0" parTransId="{F3341DE1-4C4E-4F5C-927D-716A01612EC7}" sibTransId="{10CDD54A-4ABD-40B9-8C0D-8245F7CDEC29}"/>
    <dgm:cxn modelId="{7F91135D-0A57-4CBB-B974-9EB3F910A83D}" type="presOf" srcId="{38FA076C-1B31-46D3-8532-6B207B65F39B}" destId="{807073C2-B77F-4086-9127-90AE7DE00D50}" srcOrd="0" destOrd="0" presId="urn:microsoft.com/office/officeart/2005/8/layout/radial2"/>
    <dgm:cxn modelId="{68DE416D-E8B9-492C-93A0-FC4F86F30DAC}" srcId="{22D28C03-34BD-4C3D-995F-A48BF55E1A63}" destId="{89A70FA6-66AB-412B-8C19-B2035AE96084}" srcOrd="2" destOrd="0" parTransId="{38FA076C-1B31-46D3-8532-6B207B65F39B}" sibTransId="{6EF5D056-B71D-4BE4-993E-CCB30EF30A66}"/>
    <dgm:cxn modelId="{40095652-8837-438F-874F-153135D7DEC8}" type="presOf" srcId="{7D59596F-569E-4D27-8598-C11F6F405204}" destId="{DEA06675-DB09-4E78-9A4C-AC2E9DAA52F0}" srcOrd="0" destOrd="0" presId="urn:microsoft.com/office/officeart/2005/8/layout/radial2"/>
    <dgm:cxn modelId="{C495B38D-7B77-48C2-912E-2E4CB76574A9}" type="presOf" srcId="{CEAE41B4-65A9-440B-85FB-92AB2B19DA1D}" destId="{13E5E50C-A030-46E5-9A34-93A7F4034BAA}" srcOrd="0" destOrd="0" presId="urn:microsoft.com/office/officeart/2005/8/layout/radial2"/>
    <dgm:cxn modelId="{DE36EB92-A544-45C9-81BB-BAD1362B1539}" type="presOf" srcId="{799D400A-D961-445F-AC7B-AC6C333928DC}" destId="{1A603547-6BEF-4D02-8BBB-A08DBFA61436}" srcOrd="0" destOrd="0" presId="urn:microsoft.com/office/officeart/2005/8/layout/radial2"/>
    <dgm:cxn modelId="{9B1CE9AD-7217-4A2A-8E3F-BA5D2D22282D}" type="presOf" srcId="{F3341DE1-4C4E-4F5C-927D-716A01612EC7}" destId="{00B117E1-52BA-4D91-8179-AFE2B6ABA9A5}" srcOrd="0" destOrd="0" presId="urn:microsoft.com/office/officeart/2005/8/layout/radial2"/>
    <dgm:cxn modelId="{6A45D1B0-1047-4495-BC97-49493D0A84CF}" type="presOf" srcId="{22D28C03-34BD-4C3D-995F-A48BF55E1A63}" destId="{618569FA-36F7-4592-BE49-19729AFC2BA6}" srcOrd="0" destOrd="0" presId="urn:microsoft.com/office/officeart/2005/8/layout/radial2"/>
    <dgm:cxn modelId="{B9CE51C1-B65F-4281-AC64-DCB9A097E389}" srcId="{22D28C03-34BD-4C3D-995F-A48BF55E1A63}" destId="{CEAE41B4-65A9-440B-85FB-92AB2B19DA1D}" srcOrd="0" destOrd="0" parTransId="{7D59596F-569E-4D27-8598-C11F6F405204}" sibTransId="{0F255E0E-29F5-4F26-AF7E-A63F4F10ABA7}"/>
    <dgm:cxn modelId="{E9EC2DC7-578E-4DB3-8FDE-CEA4F2889503}" type="presOf" srcId="{89A70FA6-66AB-412B-8C19-B2035AE96084}" destId="{8F17571E-5F3F-4643-8F6D-9006F764B4DA}" srcOrd="0" destOrd="0" presId="urn:microsoft.com/office/officeart/2005/8/layout/radial2"/>
    <dgm:cxn modelId="{925E15C2-1814-47A5-BEBE-73E52414AB20}" type="presParOf" srcId="{618569FA-36F7-4592-BE49-19729AFC2BA6}" destId="{8D8C06AE-BA19-409A-B60A-F792ECF66C63}" srcOrd="0" destOrd="0" presId="urn:microsoft.com/office/officeart/2005/8/layout/radial2"/>
    <dgm:cxn modelId="{15FF1915-6D17-405D-817F-85DE45EA02B3}" type="presParOf" srcId="{8D8C06AE-BA19-409A-B60A-F792ECF66C63}" destId="{2EC32A22-610C-4145-8343-9CF8E52CA087}" srcOrd="0" destOrd="0" presId="urn:microsoft.com/office/officeart/2005/8/layout/radial2"/>
    <dgm:cxn modelId="{B17CBD27-AF26-4F07-918B-F22CD89B110F}" type="presParOf" srcId="{2EC32A22-610C-4145-8343-9CF8E52CA087}" destId="{46F50A12-652B-42E2-9AEC-D38C9F8EFA24}" srcOrd="0" destOrd="0" presId="urn:microsoft.com/office/officeart/2005/8/layout/radial2"/>
    <dgm:cxn modelId="{668D2F4A-A596-4B14-8947-B76F8442DDE8}" type="presParOf" srcId="{2EC32A22-610C-4145-8343-9CF8E52CA087}" destId="{7389A6AF-842A-4FA8-99CE-A2964864B606}" srcOrd="1" destOrd="0" presId="urn:microsoft.com/office/officeart/2005/8/layout/radial2"/>
    <dgm:cxn modelId="{C7A92609-83E8-42B4-BBA3-B5A2F3180D79}" type="presParOf" srcId="{8D8C06AE-BA19-409A-B60A-F792ECF66C63}" destId="{DEA06675-DB09-4E78-9A4C-AC2E9DAA52F0}" srcOrd="1" destOrd="0" presId="urn:microsoft.com/office/officeart/2005/8/layout/radial2"/>
    <dgm:cxn modelId="{E96216B6-EF51-4C73-8F67-3F306941AD95}" type="presParOf" srcId="{8D8C06AE-BA19-409A-B60A-F792ECF66C63}" destId="{60A7DF66-71D5-4F50-8FA3-18010DEA75E8}" srcOrd="2" destOrd="0" presId="urn:microsoft.com/office/officeart/2005/8/layout/radial2"/>
    <dgm:cxn modelId="{C2DC96BA-DD16-467F-A5FD-35A98B0CFF2F}" type="presParOf" srcId="{60A7DF66-71D5-4F50-8FA3-18010DEA75E8}" destId="{13E5E50C-A030-46E5-9A34-93A7F4034BAA}" srcOrd="0" destOrd="0" presId="urn:microsoft.com/office/officeart/2005/8/layout/radial2"/>
    <dgm:cxn modelId="{4DBBA0E1-88C3-4DDF-9A02-1E77EC98D35F}" type="presParOf" srcId="{60A7DF66-71D5-4F50-8FA3-18010DEA75E8}" destId="{00B7F29F-0F47-4BE6-936D-EE8EA52ACAD6}" srcOrd="1" destOrd="0" presId="urn:microsoft.com/office/officeart/2005/8/layout/radial2"/>
    <dgm:cxn modelId="{2C8DB085-0C53-4A6B-B7FC-2634B6B72881}" type="presParOf" srcId="{8D8C06AE-BA19-409A-B60A-F792ECF66C63}" destId="{00B117E1-52BA-4D91-8179-AFE2B6ABA9A5}" srcOrd="3" destOrd="0" presId="urn:microsoft.com/office/officeart/2005/8/layout/radial2"/>
    <dgm:cxn modelId="{5D0158D8-F82B-49D1-AD41-ACEA90653EDC}" type="presParOf" srcId="{8D8C06AE-BA19-409A-B60A-F792ECF66C63}" destId="{0FDD6A7F-6DEB-4732-964B-61FF726B6BD8}" srcOrd="4" destOrd="0" presId="urn:microsoft.com/office/officeart/2005/8/layout/radial2"/>
    <dgm:cxn modelId="{BCF8C887-916D-4607-B2AA-7F9779B8249A}" type="presParOf" srcId="{0FDD6A7F-6DEB-4732-964B-61FF726B6BD8}" destId="{1A603547-6BEF-4D02-8BBB-A08DBFA61436}" srcOrd="0" destOrd="0" presId="urn:microsoft.com/office/officeart/2005/8/layout/radial2"/>
    <dgm:cxn modelId="{F24A601B-5F4A-4EBA-B1C6-767BD9BFD176}" type="presParOf" srcId="{0FDD6A7F-6DEB-4732-964B-61FF726B6BD8}" destId="{E58B1BD6-23C4-4E15-AA28-37169E3B4592}" srcOrd="1" destOrd="0" presId="urn:microsoft.com/office/officeart/2005/8/layout/radial2"/>
    <dgm:cxn modelId="{00D6CCFB-953F-48CA-834E-D166BBE21217}" type="presParOf" srcId="{8D8C06AE-BA19-409A-B60A-F792ECF66C63}" destId="{807073C2-B77F-4086-9127-90AE7DE00D50}" srcOrd="5" destOrd="0" presId="urn:microsoft.com/office/officeart/2005/8/layout/radial2"/>
    <dgm:cxn modelId="{D7B82593-4BB6-481F-ACEB-17D42990C635}" type="presParOf" srcId="{8D8C06AE-BA19-409A-B60A-F792ECF66C63}" destId="{C446E17E-5F4D-4BBF-BCC3-F05D65D4B1BB}" srcOrd="6" destOrd="0" presId="urn:microsoft.com/office/officeart/2005/8/layout/radial2"/>
    <dgm:cxn modelId="{204045A7-0098-47B1-B47C-197D88A07FC0}" type="presParOf" srcId="{C446E17E-5F4D-4BBF-BCC3-F05D65D4B1BB}" destId="{8F17571E-5F3F-4643-8F6D-9006F764B4DA}" srcOrd="0" destOrd="0" presId="urn:microsoft.com/office/officeart/2005/8/layout/radial2"/>
    <dgm:cxn modelId="{A98BCA39-A8E1-41E0-88A0-EB916191178A}" type="presParOf" srcId="{C446E17E-5F4D-4BBF-BCC3-F05D65D4B1BB}" destId="{4C1992D9-AFC5-466C-9FB6-AE972113001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AC87948-FC85-46B4-AA34-E029493C6B74}" type="doc">
      <dgm:prSet loTypeId="urn:microsoft.com/office/officeart/2005/8/layout/bList2" loCatId="list" qsTypeId="urn:microsoft.com/office/officeart/2005/8/quickstyle/simple1" qsCatId="simple" csTypeId="urn:microsoft.com/office/officeart/2005/8/colors/accent3_1" csCatId="accent3" phldr="1"/>
      <dgm:spPr/>
    </dgm:pt>
    <dgm:pt modelId="{93602616-746F-4F77-85E5-39C0FC9F1EAA}">
      <dgm:prSet phldrT="[Texto]"/>
      <dgm:spPr>
        <a:solidFill>
          <a:srgbClr val="FFC000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Descripción</a:t>
          </a:r>
        </a:p>
      </dgm:t>
    </dgm:pt>
    <dgm:pt modelId="{9A7621BB-6EA8-4EAA-B6AC-26D517EA51B7}" type="parTrans" cxnId="{0664D34F-BBAF-4505-A262-28B7E3CF0481}">
      <dgm:prSet/>
      <dgm:spPr/>
      <dgm:t>
        <a:bodyPr/>
        <a:lstStyle/>
        <a:p>
          <a:endParaRPr lang="es-PE"/>
        </a:p>
      </dgm:t>
    </dgm:pt>
    <dgm:pt modelId="{96D601A8-94B7-48F4-8735-0E5344EC28B2}" type="sibTrans" cxnId="{0664D34F-BBAF-4505-A262-28B7E3CF0481}">
      <dgm:prSet/>
      <dgm:spPr/>
      <dgm:t>
        <a:bodyPr/>
        <a:lstStyle/>
        <a:p>
          <a:endParaRPr lang="es-PE"/>
        </a:p>
      </dgm:t>
    </dgm:pt>
    <dgm:pt modelId="{A4B6ED50-9525-457B-BCE5-2144B8CAEA9D}">
      <dgm:prSet phldrT="[Texto]"/>
      <dgm:spPr>
        <a:solidFill>
          <a:schemeClr val="tx2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Responsable</a:t>
          </a:r>
        </a:p>
      </dgm:t>
    </dgm:pt>
    <dgm:pt modelId="{5A912BEA-B9C1-43B3-A695-6D74DDF33B1D}" type="parTrans" cxnId="{AD94F262-95F2-4A7B-B860-ECE51E12564C}">
      <dgm:prSet/>
      <dgm:spPr/>
      <dgm:t>
        <a:bodyPr/>
        <a:lstStyle/>
        <a:p>
          <a:endParaRPr lang="es-PE"/>
        </a:p>
      </dgm:t>
    </dgm:pt>
    <dgm:pt modelId="{D72AE255-D432-42CE-AA22-6791EE1ECC42}" type="sibTrans" cxnId="{AD94F262-95F2-4A7B-B860-ECE51E12564C}">
      <dgm:prSet/>
      <dgm:spPr/>
      <dgm:t>
        <a:bodyPr/>
        <a:lstStyle/>
        <a:p>
          <a:endParaRPr lang="es-PE"/>
        </a:p>
      </dgm:t>
    </dgm:pt>
    <dgm:pt modelId="{CA6AF180-1E98-44D3-AF26-F76D0A402A53}">
      <dgm:prSet phldrT="[Texto]"/>
      <dgm:spPr>
        <a:solidFill>
          <a:srgbClr val="FF7C80"/>
        </a:solidFill>
      </dgm:spPr>
      <dgm:t>
        <a:bodyPr/>
        <a:lstStyle/>
        <a:p>
          <a:r>
            <a:rPr lang="es-PE" dirty="0">
              <a:solidFill>
                <a:schemeClr val="bg1"/>
              </a:solidFill>
            </a:rPr>
            <a:t>Cronograma</a:t>
          </a:r>
        </a:p>
      </dgm:t>
    </dgm:pt>
    <dgm:pt modelId="{F5053BAC-9CC1-4ED0-83F3-0484409E36D7}" type="parTrans" cxnId="{D9FBA96C-FABA-42AD-A79F-9BF256F3A9B9}">
      <dgm:prSet/>
      <dgm:spPr/>
      <dgm:t>
        <a:bodyPr/>
        <a:lstStyle/>
        <a:p>
          <a:endParaRPr lang="es-PE"/>
        </a:p>
      </dgm:t>
    </dgm:pt>
    <dgm:pt modelId="{6C4740A8-B4BC-481A-9DFA-A6C8C833F71D}" type="sibTrans" cxnId="{D9FBA96C-FABA-42AD-A79F-9BF256F3A9B9}">
      <dgm:prSet/>
      <dgm:spPr/>
      <dgm:t>
        <a:bodyPr/>
        <a:lstStyle/>
        <a:p>
          <a:endParaRPr lang="es-PE"/>
        </a:p>
      </dgm:t>
    </dgm:pt>
    <dgm:pt modelId="{5BAF35F6-0381-4B41-B5B2-7C3B356B36DE}" type="pres">
      <dgm:prSet presAssocID="{BAC87948-FC85-46B4-AA34-E029493C6B74}" presName="diagram" presStyleCnt="0">
        <dgm:presLayoutVars>
          <dgm:dir/>
          <dgm:animLvl val="lvl"/>
          <dgm:resizeHandles val="exact"/>
        </dgm:presLayoutVars>
      </dgm:prSet>
      <dgm:spPr/>
    </dgm:pt>
    <dgm:pt modelId="{8BBD6701-B793-4953-88FE-A467268F4B36}" type="pres">
      <dgm:prSet presAssocID="{93602616-746F-4F77-85E5-39C0FC9F1EAA}" presName="compNode" presStyleCnt="0"/>
      <dgm:spPr/>
    </dgm:pt>
    <dgm:pt modelId="{BE6E74A0-1FB0-4B50-AE59-CF101F76C0B1}" type="pres">
      <dgm:prSet presAssocID="{93602616-746F-4F77-85E5-39C0FC9F1EAA}" presName="childRect" presStyleLbl="bgAcc1" presStyleIdx="0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76B5F82F-FAB0-4FEA-A545-B987249F45CD}" type="pres">
      <dgm:prSet presAssocID="{93602616-746F-4F77-85E5-39C0FC9F1EA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B09F880-18F0-4273-ABAD-5A1FF57A5C39}" type="pres">
      <dgm:prSet presAssocID="{93602616-746F-4F77-85E5-39C0FC9F1EAA}" presName="parentRect" presStyleLbl="alignNode1" presStyleIdx="0" presStyleCnt="3"/>
      <dgm:spPr/>
    </dgm:pt>
    <dgm:pt modelId="{D861AF56-C01C-4D3C-8383-289EB4187902}" type="pres">
      <dgm:prSet presAssocID="{93602616-746F-4F77-85E5-39C0FC9F1EAA}" presName="adorn" presStyleLbl="fgAccFollowNode1" presStyleIdx="0" presStyleCnt="3"/>
      <dgm:spPr/>
    </dgm:pt>
    <dgm:pt modelId="{4154971C-BA63-4D58-BDC3-515464BC74FD}" type="pres">
      <dgm:prSet presAssocID="{96D601A8-94B7-48F4-8735-0E5344EC28B2}" presName="sibTrans" presStyleLbl="sibTrans2D1" presStyleIdx="0" presStyleCnt="0"/>
      <dgm:spPr/>
    </dgm:pt>
    <dgm:pt modelId="{4476A994-142C-4BBA-A7F6-BCFE7F68460B}" type="pres">
      <dgm:prSet presAssocID="{A4B6ED50-9525-457B-BCE5-2144B8CAEA9D}" presName="compNode" presStyleCnt="0"/>
      <dgm:spPr/>
    </dgm:pt>
    <dgm:pt modelId="{EA5507CD-854D-4B3C-89DB-D5D5CA1121A1}" type="pres">
      <dgm:prSet presAssocID="{A4B6ED50-9525-457B-BCE5-2144B8CAEA9D}" presName="childRect" presStyleLbl="bgAcc1" presStyleIdx="1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ED075672-7DDC-43B0-9B52-AB0DED4FD45D}" type="pres">
      <dgm:prSet presAssocID="{A4B6ED50-9525-457B-BCE5-2144B8CAEA9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AE4348D-F1B5-42EE-90EE-B5F30C830D7B}" type="pres">
      <dgm:prSet presAssocID="{A4B6ED50-9525-457B-BCE5-2144B8CAEA9D}" presName="parentRect" presStyleLbl="alignNode1" presStyleIdx="1" presStyleCnt="3"/>
      <dgm:spPr/>
    </dgm:pt>
    <dgm:pt modelId="{52CB39F9-D27E-4231-AA90-2511594BAA49}" type="pres">
      <dgm:prSet presAssocID="{A4B6ED50-9525-457B-BCE5-2144B8CAEA9D}" presName="adorn" presStyleLbl="fgAccFollowNode1" presStyleIdx="1" presStyleCnt="3"/>
      <dgm:spPr/>
    </dgm:pt>
    <dgm:pt modelId="{C8AEDE94-013B-4DC7-BE9F-47D77A27A369}" type="pres">
      <dgm:prSet presAssocID="{D72AE255-D432-42CE-AA22-6791EE1ECC42}" presName="sibTrans" presStyleLbl="sibTrans2D1" presStyleIdx="0" presStyleCnt="0"/>
      <dgm:spPr/>
    </dgm:pt>
    <dgm:pt modelId="{7816F539-3463-456F-B01B-EA0ACDAD0DF9}" type="pres">
      <dgm:prSet presAssocID="{CA6AF180-1E98-44D3-AF26-F76D0A402A53}" presName="compNode" presStyleCnt="0"/>
      <dgm:spPr/>
    </dgm:pt>
    <dgm:pt modelId="{A3A4F82A-E0F7-4BEE-9198-01B40A000965}" type="pres">
      <dgm:prSet presAssocID="{CA6AF180-1E98-44D3-AF26-F76D0A402A53}" presName="childRect" presStyleLbl="bgAcc1" presStyleIdx="2" presStyleCnt="3" custScaleX="210721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tx2"/>
          </a:solidFill>
        </a:ln>
      </dgm:spPr>
    </dgm:pt>
    <dgm:pt modelId="{334FF56D-C842-4012-9B78-B163546E5956}" type="pres">
      <dgm:prSet presAssocID="{CA6AF180-1E98-44D3-AF26-F76D0A402A5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0D8E74B-96AF-4325-9415-5060405C005B}" type="pres">
      <dgm:prSet presAssocID="{CA6AF180-1E98-44D3-AF26-F76D0A402A53}" presName="parentRect" presStyleLbl="alignNode1" presStyleIdx="2" presStyleCnt="3" custScaleX="210721"/>
      <dgm:spPr/>
    </dgm:pt>
    <dgm:pt modelId="{E83D94A5-491A-433E-96B8-58DDF199BCD6}" type="pres">
      <dgm:prSet presAssocID="{CA6AF180-1E98-44D3-AF26-F76D0A402A53}" presName="adorn" presStyleLbl="fgAccFollowNode1" presStyleIdx="2" presStyleCnt="3" custLinFactX="55718" custLinFactNeighborX="100000" custLinFactNeighborY="5668"/>
      <dgm:spPr/>
    </dgm:pt>
  </dgm:ptLst>
  <dgm:cxnLst>
    <dgm:cxn modelId="{AD94F262-95F2-4A7B-B860-ECE51E12564C}" srcId="{BAC87948-FC85-46B4-AA34-E029493C6B74}" destId="{A4B6ED50-9525-457B-BCE5-2144B8CAEA9D}" srcOrd="1" destOrd="0" parTransId="{5A912BEA-B9C1-43B3-A695-6D74DDF33B1D}" sibTransId="{D72AE255-D432-42CE-AA22-6791EE1ECC42}"/>
    <dgm:cxn modelId="{B68A5869-8C44-4C3D-8C21-220D5A797FD2}" type="presOf" srcId="{93602616-746F-4F77-85E5-39C0FC9F1EAA}" destId="{76B5F82F-FAB0-4FEA-A545-B987249F45CD}" srcOrd="0" destOrd="0" presId="urn:microsoft.com/office/officeart/2005/8/layout/bList2"/>
    <dgm:cxn modelId="{54F28949-5478-41BB-B64D-79201AF31EFB}" type="presOf" srcId="{96D601A8-94B7-48F4-8735-0E5344EC28B2}" destId="{4154971C-BA63-4D58-BDC3-515464BC74FD}" srcOrd="0" destOrd="0" presId="urn:microsoft.com/office/officeart/2005/8/layout/bList2"/>
    <dgm:cxn modelId="{D9FBA96C-FABA-42AD-A79F-9BF256F3A9B9}" srcId="{BAC87948-FC85-46B4-AA34-E029493C6B74}" destId="{CA6AF180-1E98-44D3-AF26-F76D0A402A53}" srcOrd="2" destOrd="0" parTransId="{F5053BAC-9CC1-4ED0-83F3-0484409E36D7}" sibTransId="{6C4740A8-B4BC-481A-9DFA-A6C8C833F71D}"/>
    <dgm:cxn modelId="{F362F96C-B2F8-4383-8C8E-7D8DE100D418}" type="presOf" srcId="{CA6AF180-1E98-44D3-AF26-F76D0A402A53}" destId="{50D8E74B-96AF-4325-9415-5060405C005B}" srcOrd="1" destOrd="0" presId="urn:microsoft.com/office/officeart/2005/8/layout/bList2"/>
    <dgm:cxn modelId="{0664D34F-BBAF-4505-A262-28B7E3CF0481}" srcId="{BAC87948-FC85-46B4-AA34-E029493C6B74}" destId="{93602616-746F-4F77-85E5-39C0FC9F1EAA}" srcOrd="0" destOrd="0" parTransId="{9A7621BB-6EA8-4EAA-B6AC-26D517EA51B7}" sibTransId="{96D601A8-94B7-48F4-8735-0E5344EC28B2}"/>
    <dgm:cxn modelId="{47617B50-2028-4011-B881-7A984C2232AD}" type="presOf" srcId="{BAC87948-FC85-46B4-AA34-E029493C6B74}" destId="{5BAF35F6-0381-4B41-B5B2-7C3B356B36DE}" srcOrd="0" destOrd="0" presId="urn:microsoft.com/office/officeart/2005/8/layout/bList2"/>
    <dgm:cxn modelId="{4987248B-38F9-4F6A-AF32-8359486890A3}" type="presOf" srcId="{D72AE255-D432-42CE-AA22-6791EE1ECC42}" destId="{C8AEDE94-013B-4DC7-BE9F-47D77A27A369}" srcOrd="0" destOrd="0" presId="urn:microsoft.com/office/officeart/2005/8/layout/bList2"/>
    <dgm:cxn modelId="{BAA0DA92-E1EC-4717-BACB-D33CB49C0111}" type="presOf" srcId="{CA6AF180-1E98-44D3-AF26-F76D0A402A53}" destId="{334FF56D-C842-4012-9B78-B163546E5956}" srcOrd="0" destOrd="0" presId="urn:microsoft.com/office/officeart/2005/8/layout/bList2"/>
    <dgm:cxn modelId="{2076E6A9-7DF3-452B-A35F-3A3059AA8605}" type="presOf" srcId="{A4B6ED50-9525-457B-BCE5-2144B8CAEA9D}" destId="{3AE4348D-F1B5-42EE-90EE-B5F30C830D7B}" srcOrd="1" destOrd="0" presId="urn:microsoft.com/office/officeart/2005/8/layout/bList2"/>
    <dgm:cxn modelId="{9650E2DE-B9AE-48CD-A049-A1B02F06774F}" type="presOf" srcId="{A4B6ED50-9525-457B-BCE5-2144B8CAEA9D}" destId="{ED075672-7DDC-43B0-9B52-AB0DED4FD45D}" srcOrd="0" destOrd="0" presId="urn:microsoft.com/office/officeart/2005/8/layout/bList2"/>
    <dgm:cxn modelId="{7CF308EF-B3E4-455E-AD76-7D724FC6DAA1}" type="presOf" srcId="{93602616-746F-4F77-85E5-39C0FC9F1EAA}" destId="{5B09F880-18F0-4273-ABAD-5A1FF57A5C39}" srcOrd="1" destOrd="0" presId="urn:microsoft.com/office/officeart/2005/8/layout/bList2"/>
    <dgm:cxn modelId="{695D45A2-30DC-469E-AA2D-AB34F5F44C64}" type="presParOf" srcId="{5BAF35F6-0381-4B41-B5B2-7C3B356B36DE}" destId="{8BBD6701-B793-4953-88FE-A467268F4B36}" srcOrd="0" destOrd="0" presId="urn:microsoft.com/office/officeart/2005/8/layout/bList2"/>
    <dgm:cxn modelId="{21E6577D-CAD8-404E-BBFB-894C583B2C2D}" type="presParOf" srcId="{8BBD6701-B793-4953-88FE-A467268F4B36}" destId="{BE6E74A0-1FB0-4B50-AE59-CF101F76C0B1}" srcOrd="0" destOrd="0" presId="urn:microsoft.com/office/officeart/2005/8/layout/bList2"/>
    <dgm:cxn modelId="{E4A9CFC4-7424-4E27-B8EE-8518BB58F878}" type="presParOf" srcId="{8BBD6701-B793-4953-88FE-A467268F4B36}" destId="{76B5F82F-FAB0-4FEA-A545-B987249F45CD}" srcOrd="1" destOrd="0" presId="urn:microsoft.com/office/officeart/2005/8/layout/bList2"/>
    <dgm:cxn modelId="{4DEC9312-95A1-458C-9B71-00EDD7CB6F27}" type="presParOf" srcId="{8BBD6701-B793-4953-88FE-A467268F4B36}" destId="{5B09F880-18F0-4273-ABAD-5A1FF57A5C39}" srcOrd="2" destOrd="0" presId="urn:microsoft.com/office/officeart/2005/8/layout/bList2"/>
    <dgm:cxn modelId="{545113E5-E028-4F80-90A9-3FF1168F395B}" type="presParOf" srcId="{8BBD6701-B793-4953-88FE-A467268F4B36}" destId="{D861AF56-C01C-4D3C-8383-289EB4187902}" srcOrd="3" destOrd="0" presId="urn:microsoft.com/office/officeart/2005/8/layout/bList2"/>
    <dgm:cxn modelId="{AA7EEF43-8EE1-495D-8E9C-598B29C122B8}" type="presParOf" srcId="{5BAF35F6-0381-4B41-B5B2-7C3B356B36DE}" destId="{4154971C-BA63-4D58-BDC3-515464BC74FD}" srcOrd="1" destOrd="0" presId="urn:microsoft.com/office/officeart/2005/8/layout/bList2"/>
    <dgm:cxn modelId="{397367BF-4714-425C-B810-2FAE690B28B0}" type="presParOf" srcId="{5BAF35F6-0381-4B41-B5B2-7C3B356B36DE}" destId="{4476A994-142C-4BBA-A7F6-BCFE7F68460B}" srcOrd="2" destOrd="0" presId="urn:microsoft.com/office/officeart/2005/8/layout/bList2"/>
    <dgm:cxn modelId="{DEC22344-9CC8-424C-AB62-255DF7F37BD6}" type="presParOf" srcId="{4476A994-142C-4BBA-A7F6-BCFE7F68460B}" destId="{EA5507CD-854D-4B3C-89DB-D5D5CA1121A1}" srcOrd="0" destOrd="0" presId="urn:microsoft.com/office/officeart/2005/8/layout/bList2"/>
    <dgm:cxn modelId="{41FDD14C-3762-4EC6-B282-B764747D3E90}" type="presParOf" srcId="{4476A994-142C-4BBA-A7F6-BCFE7F68460B}" destId="{ED075672-7DDC-43B0-9B52-AB0DED4FD45D}" srcOrd="1" destOrd="0" presId="urn:microsoft.com/office/officeart/2005/8/layout/bList2"/>
    <dgm:cxn modelId="{82E0C68B-CDF5-4881-B191-AD1201FC11F7}" type="presParOf" srcId="{4476A994-142C-4BBA-A7F6-BCFE7F68460B}" destId="{3AE4348D-F1B5-42EE-90EE-B5F30C830D7B}" srcOrd="2" destOrd="0" presId="urn:microsoft.com/office/officeart/2005/8/layout/bList2"/>
    <dgm:cxn modelId="{2C9A75B3-F34F-4021-873E-0BDD275A652B}" type="presParOf" srcId="{4476A994-142C-4BBA-A7F6-BCFE7F68460B}" destId="{52CB39F9-D27E-4231-AA90-2511594BAA49}" srcOrd="3" destOrd="0" presId="urn:microsoft.com/office/officeart/2005/8/layout/bList2"/>
    <dgm:cxn modelId="{F72F3BDD-BF23-4160-B470-30ABDD40757A}" type="presParOf" srcId="{5BAF35F6-0381-4B41-B5B2-7C3B356B36DE}" destId="{C8AEDE94-013B-4DC7-BE9F-47D77A27A369}" srcOrd="3" destOrd="0" presId="urn:microsoft.com/office/officeart/2005/8/layout/bList2"/>
    <dgm:cxn modelId="{5C3F20A9-32B3-42BD-9DEA-C76B226FC96C}" type="presParOf" srcId="{5BAF35F6-0381-4B41-B5B2-7C3B356B36DE}" destId="{7816F539-3463-456F-B01B-EA0ACDAD0DF9}" srcOrd="4" destOrd="0" presId="urn:microsoft.com/office/officeart/2005/8/layout/bList2"/>
    <dgm:cxn modelId="{4D5270CD-1932-4BD6-BED2-BC61C7D21684}" type="presParOf" srcId="{7816F539-3463-456F-B01B-EA0ACDAD0DF9}" destId="{A3A4F82A-E0F7-4BEE-9198-01B40A000965}" srcOrd="0" destOrd="0" presId="urn:microsoft.com/office/officeart/2005/8/layout/bList2"/>
    <dgm:cxn modelId="{332E72C6-B8B3-49F1-9C86-BC5B0B6AF372}" type="presParOf" srcId="{7816F539-3463-456F-B01B-EA0ACDAD0DF9}" destId="{334FF56D-C842-4012-9B78-B163546E5956}" srcOrd="1" destOrd="0" presId="urn:microsoft.com/office/officeart/2005/8/layout/bList2"/>
    <dgm:cxn modelId="{2C25CD34-4D16-4731-93F4-0FBD9A83034B}" type="presParOf" srcId="{7816F539-3463-456F-B01B-EA0ACDAD0DF9}" destId="{50D8E74B-96AF-4325-9415-5060405C005B}" srcOrd="2" destOrd="0" presId="urn:microsoft.com/office/officeart/2005/8/layout/bList2"/>
    <dgm:cxn modelId="{D882893F-8BFB-46E2-9A2D-E71557EB0225}" type="presParOf" srcId="{7816F539-3463-456F-B01B-EA0ACDAD0DF9}" destId="{E83D94A5-491A-433E-96B8-58DDF199BCD6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F0D5E5-6C29-4607-9BAC-E3051D9B1206}">
      <dsp:nvSpPr>
        <dsp:cNvPr id="0" name=""/>
        <dsp:cNvSpPr/>
      </dsp:nvSpPr>
      <dsp:spPr>
        <a:xfrm>
          <a:off x="807756" y="911216"/>
          <a:ext cx="816625" cy="8167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D30074-6B87-4C96-BFAF-F31C0EAD0CF0}">
      <dsp:nvSpPr>
        <dsp:cNvPr id="0" name=""/>
        <dsp:cNvSpPr/>
      </dsp:nvSpPr>
      <dsp:spPr>
        <a:xfrm>
          <a:off x="68859" y="963383"/>
          <a:ext cx="242531" cy="242376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932C90-FD0B-43A8-B9DC-8A38A4F28279}">
      <dsp:nvSpPr>
        <dsp:cNvPr id="0" name=""/>
        <dsp:cNvSpPr/>
      </dsp:nvSpPr>
      <dsp:spPr>
        <a:xfrm>
          <a:off x="839139" y="942559"/>
          <a:ext cx="754201" cy="754074"/>
        </a:xfrm>
        <a:prstGeom prst="ellips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6DD84C-BB79-4910-9001-F3F2772209EE}">
      <dsp:nvSpPr>
        <dsp:cNvPr id="0" name=""/>
        <dsp:cNvSpPr/>
      </dsp:nvSpPr>
      <dsp:spPr>
        <a:xfrm>
          <a:off x="1683736" y="1065520"/>
          <a:ext cx="427415" cy="4273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7C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63BE9-A0B2-4F20-A982-F0815D72942F}">
      <dsp:nvSpPr>
        <dsp:cNvPr id="0" name=""/>
        <dsp:cNvSpPr/>
      </dsp:nvSpPr>
      <dsp:spPr>
        <a:xfrm>
          <a:off x="1708978" y="1090764"/>
          <a:ext cx="376930" cy="376966"/>
        </a:xfrm>
        <a:prstGeom prst="ellipse">
          <a:avLst/>
        </a:prstGeom>
        <a:solidFill>
          <a:srgbClr val="FF7C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0FF709-6ED9-450A-9087-5FD91DABC24C}">
      <dsp:nvSpPr>
        <dsp:cNvPr id="0" name=""/>
        <dsp:cNvSpPr/>
      </dsp:nvSpPr>
      <dsp:spPr>
        <a:xfrm>
          <a:off x="1516590" y="462345"/>
          <a:ext cx="547828" cy="5480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4413C0-4C39-4055-821E-8590270A0A52}">
      <dsp:nvSpPr>
        <dsp:cNvPr id="0" name=""/>
        <dsp:cNvSpPr/>
      </dsp:nvSpPr>
      <dsp:spPr>
        <a:xfrm>
          <a:off x="1948981" y="199882"/>
          <a:ext cx="179425" cy="179548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516A8A-A31F-4900-8F1E-8972392C93FB}">
      <dsp:nvSpPr>
        <dsp:cNvPr id="0" name=""/>
        <dsp:cNvSpPr/>
      </dsp:nvSpPr>
      <dsp:spPr>
        <a:xfrm>
          <a:off x="2089587" y="1613210"/>
          <a:ext cx="134739" cy="134590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7C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DBAAFF-62B0-4493-AE8F-8C4F8EA450EC}">
      <dsp:nvSpPr>
        <dsp:cNvPr id="0" name=""/>
        <dsp:cNvSpPr/>
      </dsp:nvSpPr>
      <dsp:spPr>
        <a:xfrm>
          <a:off x="1545585" y="491277"/>
          <a:ext cx="490180" cy="490141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E7B897-AD23-4B93-8CFA-463A6DB0399B}">
      <dsp:nvSpPr>
        <dsp:cNvPr id="0" name=""/>
        <dsp:cNvSpPr/>
      </dsp:nvSpPr>
      <dsp:spPr>
        <a:xfrm>
          <a:off x="0" y="491277"/>
          <a:ext cx="1211976" cy="393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" numCol="1" spcCol="1270" anchor="b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kern="1200" dirty="0"/>
            <a:t>Hipótesis</a:t>
          </a:r>
        </a:p>
      </dsp:txBody>
      <dsp:txXfrm>
        <a:off x="0" y="491277"/>
        <a:ext cx="1211976" cy="393559"/>
      </dsp:txXfrm>
    </dsp:sp>
    <dsp:sp modelId="{8C268AC5-B6B2-43B8-972A-19911396C21C}">
      <dsp:nvSpPr>
        <dsp:cNvPr id="0" name=""/>
        <dsp:cNvSpPr/>
      </dsp:nvSpPr>
      <dsp:spPr>
        <a:xfrm>
          <a:off x="2199158" y="1090764"/>
          <a:ext cx="1211976" cy="376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kern="1200" dirty="0"/>
            <a:t>Alcance</a:t>
          </a:r>
        </a:p>
      </dsp:txBody>
      <dsp:txXfrm>
        <a:off x="2199158" y="1090764"/>
        <a:ext cx="1211976" cy="376966"/>
      </dsp:txXfrm>
    </dsp:sp>
    <dsp:sp modelId="{131A96DB-F129-460E-BC5C-19A167AFC9BC}">
      <dsp:nvSpPr>
        <dsp:cNvPr id="0" name=""/>
        <dsp:cNvSpPr/>
      </dsp:nvSpPr>
      <dsp:spPr>
        <a:xfrm>
          <a:off x="2154472" y="491277"/>
          <a:ext cx="1211976" cy="4901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kern="1200" dirty="0"/>
            <a:t>Impacto</a:t>
          </a:r>
        </a:p>
      </dsp:txBody>
      <dsp:txXfrm>
        <a:off x="2154472" y="491277"/>
        <a:ext cx="1211976" cy="4901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6E74A0-1FB0-4B50-AE59-CF101F76C0B1}">
      <dsp:nvSpPr>
        <dsp:cNvPr id="0" name=""/>
        <dsp:cNvSpPr/>
      </dsp:nvSpPr>
      <dsp:spPr>
        <a:xfrm>
          <a:off x="1785" y="70182"/>
          <a:ext cx="1929829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09F880-18F0-4273-ABAD-5A1FF57A5C39}">
      <dsp:nvSpPr>
        <dsp:cNvPr id="0" name=""/>
        <dsp:cNvSpPr/>
      </dsp:nvSpPr>
      <dsp:spPr>
        <a:xfrm>
          <a:off x="1785" y="1510759"/>
          <a:ext cx="1929829" cy="619448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Descripción</a:t>
          </a:r>
        </a:p>
      </dsp:txBody>
      <dsp:txXfrm>
        <a:off x="1785" y="1510759"/>
        <a:ext cx="1359034" cy="619448"/>
      </dsp:txXfrm>
    </dsp:sp>
    <dsp:sp modelId="{D861AF56-C01C-4D3C-8383-289EB4187902}">
      <dsp:nvSpPr>
        <dsp:cNvPr id="0" name=""/>
        <dsp:cNvSpPr/>
      </dsp:nvSpPr>
      <dsp:spPr>
        <a:xfrm>
          <a:off x="1415411" y="1609152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5507CD-854D-4B3C-89DB-D5D5CA1121A1}">
      <dsp:nvSpPr>
        <dsp:cNvPr id="0" name=""/>
        <dsp:cNvSpPr/>
      </dsp:nvSpPr>
      <dsp:spPr>
        <a:xfrm>
          <a:off x="2258188" y="70182"/>
          <a:ext cx="1929829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E4348D-F1B5-42EE-90EE-B5F30C830D7B}">
      <dsp:nvSpPr>
        <dsp:cNvPr id="0" name=""/>
        <dsp:cNvSpPr/>
      </dsp:nvSpPr>
      <dsp:spPr>
        <a:xfrm>
          <a:off x="2258188" y="1510759"/>
          <a:ext cx="1929829" cy="619448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Responsable</a:t>
          </a:r>
        </a:p>
      </dsp:txBody>
      <dsp:txXfrm>
        <a:off x="2258188" y="1510759"/>
        <a:ext cx="1359034" cy="619448"/>
      </dsp:txXfrm>
    </dsp:sp>
    <dsp:sp modelId="{52CB39F9-D27E-4231-AA90-2511594BAA49}">
      <dsp:nvSpPr>
        <dsp:cNvPr id="0" name=""/>
        <dsp:cNvSpPr/>
      </dsp:nvSpPr>
      <dsp:spPr>
        <a:xfrm>
          <a:off x="3671814" y="1609152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A4F82A-E0F7-4BEE-9198-01B40A000965}">
      <dsp:nvSpPr>
        <dsp:cNvPr id="0" name=""/>
        <dsp:cNvSpPr/>
      </dsp:nvSpPr>
      <dsp:spPr>
        <a:xfrm>
          <a:off x="141241" y="2619124"/>
          <a:ext cx="4066556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8E74B-96AF-4325-9415-5060405C005B}">
      <dsp:nvSpPr>
        <dsp:cNvPr id="0" name=""/>
        <dsp:cNvSpPr/>
      </dsp:nvSpPr>
      <dsp:spPr>
        <a:xfrm>
          <a:off x="141241" y="4059701"/>
          <a:ext cx="4066556" cy="619448"/>
        </a:xfrm>
        <a:prstGeom prst="rect">
          <a:avLst/>
        </a:prstGeom>
        <a:solidFill>
          <a:srgbClr val="FF7C80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Cronograma</a:t>
          </a:r>
        </a:p>
      </dsp:txBody>
      <dsp:txXfrm>
        <a:off x="141241" y="4059701"/>
        <a:ext cx="2863771" cy="619448"/>
      </dsp:txXfrm>
    </dsp:sp>
    <dsp:sp modelId="{E83D94A5-491A-433E-96B8-58DDF199BCD6}">
      <dsp:nvSpPr>
        <dsp:cNvPr id="0" name=""/>
        <dsp:cNvSpPr/>
      </dsp:nvSpPr>
      <dsp:spPr>
        <a:xfrm>
          <a:off x="3635838" y="4118332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33BC74-C8E6-4FC3-BB8F-8CA4ABBB3330}">
      <dsp:nvSpPr>
        <dsp:cNvPr id="0" name=""/>
        <dsp:cNvSpPr/>
      </dsp:nvSpPr>
      <dsp:spPr>
        <a:xfrm>
          <a:off x="524430" y="190368"/>
          <a:ext cx="1226340" cy="862261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A28C50-CED3-4974-8D0F-8A0E72881372}">
      <dsp:nvSpPr>
        <dsp:cNvPr id="0" name=""/>
        <dsp:cNvSpPr/>
      </dsp:nvSpPr>
      <dsp:spPr>
        <a:xfrm flipV="1">
          <a:off x="487771" y="83250"/>
          <a:ext cx="1469684" cy="78737"/>
        </a:xfrm>
        <a:prstGeom prst="rect">
          <a:avLst/>
        </a:prstGeom>
        <a:solidFill>
          <a:srgbClr val="FF7C80"/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500" kern="1200" dirty="0"/>
        </a:p>
      </dsp:txBody>
      <dsp:txXfrm rot="10800000">
        <a:off x="487771" y="83250"/>
        <a:ext cx="1469684" cy="78737"/>
      </dsp:txXfrm>
    </dsp:sp>
    <dsp:sp modelId="{83EAD67F-86D9-431D-832D-E5C9FB809304}">
      <dsp:nvSpPr>
        <dsp:cNvPr id="0" name=""/>
        <dsp:cNvSpPr/>
      </dsp:nvSpPr>
      <dsp:spPr>
        <a:xfrm>
          <a:off x="513393" y="1327661"/>
          <a:ext cx="1226340" cy="862261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92796B-AE71-4DDE-BA7D-A330AD59F710}">
      <dsp:nvSpPr>
        <dsp:cNvPr id="0" name=""/>
        <dsp:cNvSpPr/>
      </dsp:nvSpPr>
      <dsp:spPr>
        <a:xfrm flipV="1">
          <a:off x="476026" y="1198545"/>
          <a:ext cx="1469684" cy="78737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500" kern="1200" dirty="0"/>
        </a:p>
      </dsp:txBody>
      <dsp:txXfrm rot="10800000">
        <a:off x="476026" y="1198545"/>
        <a:ext cx="1469684" cy="78737"/>
      </dsp:txXfrm>
    </dsp:sp>
    <dsp:sp modelId="{BFB73820-3DC4-4B42-9ECB-053B6EE57CCB}">
      <dsp:nvSpPr>
        <dsp:cNvPr id="0" name=""/>
        <dsp:cNvSpPr/>
      </dsp:nvSpPr>
      <dsp:spPr>
        <a:xfrm>
          <a:off x="509756" y="2431802"/>
          <a:ext cx="1226340" cy="862261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32D287-C9A0-4479-9B4D-5F59FA4B1BD7}">
      <dsp:nvSpPr>
        <dsp:cNvPr id="0" name=""/>
        <dsp:cNvSpPr/>
      </dsp:nvSpPr>
      <dsp:spPr>
        <a:xfrm flipV="1">
          <a:off x="478249" y="2329937"/>
          <a:ext cx="1469684" cy="78737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500" kern="1200" dirty="0"/>
        </a:p>
      </dsp:txBody>
      <dsp:txXfrm rot="10800000">
        <a:off x="478249" y="2329937"/>
        <a:ext cx="1469684" cy="787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6E74A0-1FB0-4B50-AE59-CF101F76C0B1}">
      <dsp:nvSpPr>
        <dsp:cNvPr id="0" name=""/>
        <dsp:cNvSpPr/>
      </dsp:nvSpPr>
      <dsp:spPr>
        <a:xfrm>
          <a:off x="1785" y="70182"/>
          <a:ext cx="1929829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09F880-18F0-4273-ABAD-5A1FF57A5C39}">
      <dsp:nvSpPr>
        <dsp:cNvPr id="0" name=""/>
        <dsp:cNvSpPr/>
      </dsp:nvSpPr>
      <dsp:spPr>
        <a:xfrm>
          <a:off x="1785" y="1510759"/>
          <a:ext cx="1929829" cy="619448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Descripción</a:t>
          </a:r>
        </a:p>
      </dsp:txBody>
      <dsp:txXfrm>
        <a:off x="1785" y="1510759"/>
        <a:ext cx="1359034" cy="619448"/>
      </dsp:txXfrm>
    </dsp:sp>
    <dsp:sp modelId="{D861AF56-C01C-4D3C-8383-289EB4187902}">
      <dsp:nvSpPr>
        <dsp:cNvPr id="0" name=""/>
        <dsp:cNvSpPr/>
      </dsp:nvSpPr>
      <dsp:spPr>
        <a:xfrm>
          <a:off x="1415411" y="1609152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5507CD-854D-4B3C-89DB-D5D5CA1121A1}">
      <dsp:nvSpPr>
        <dsp:cNvPr id="0" name=""/>
        <dsp:cNvSpPr/>
      </dsp:nvSpPr>
      <dsp:spPr>
        <a:xfrm>
          <a:off x="2258188" y="70182"/>
          <a:ext cx="1929829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E4348D-F1B5-42EE-90EE-B5F30C830D7B}">
      <dsp:nvSpPr>
        <dsp:cNvPr id="0" name=""/>
        <dsp:cNvSpPr/>
      </dsp:nvSpPr>
      <dsp:spPr>
        <a:xfrm>
          <a:off x="2258188" y="1510759"/>
          <a:ext cx="1929829" cy="619448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Responsable</a:t>
          </a:r>
        </a:p>
      </dsp:txBody>
      <dsp:txXfrm>
        <a:off x="2258188" y="1510759"/>
        <a:ext cx="1359034" cy="619448"/>
      </dsp:txXfrm>
    </dsp:sp>
    <dsp:sp modelId="{52CB39F9-D27E-4231-AA90-2511594BAA49}">
      <dsp:nvSpPr>
        <dsp:cNvPr id="0" name=""/>
        <dsp:cNvSpPr/>
      </dsp:nvSpPr>
      <dsp:spPr>
        <a:xfrm>
          <a:off x="3671814" y="1609152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A4F82A-E0F7-4BEE-9198-01B40A000965}">
      <dsp:nvSpPr>
        <dsp:cNvPr id="0" name=""/>
        <dsp:cNvSpPr/>
      </dsp:nvSpPr>
      <dsp:spPr>
        <a:xfrm>
          <a:off x="141241" y="2619124"/>
          <a:ext cx="4066556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8E74B-96AF-4325-9415-5060405C005B}">
      <dsp:nvSpPr>
        <dsp:cNvPr id="0" name=""/>
        <dsp:cNvSpPr/>
      </dsp:nvSpPr>
      <dsp:spPr>
        <a:xfrm>
          <a:off x="141241" y="4059701"/>
          <a:ext cx="4066556" cy="619448"/>
        </a:xfrm>
        <a:prstGeom prst="rect">
          <a:avLst/>
        </a:prstGeom>
        <a:solidFill>
          <a:srgbClr val="FF7C80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Cronograma</a:t>
          </a:r>
        </a:p>
      </dsp:txBody>
      <dsp:txXfrm>
        <a:off x="141241" y="4059701"/>
        <a:ext cx="2863771" cy="619448"/>
      </dsp:txXfrm>
    </dsp:sp>
    <dsp:sp modelId="{E83D94A5-491A-433E-96B8-58DDF199BCD6}">
      <dsp:nvSpPr>
        <dsp:cNvPr id="0" name=""/>
        <dsp:cNvSpPr/>
      </dsp:nvSpPr>
      <dsp:spPr>
        <a:xfrm>
          <a:off x="3673599" y="4196379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CA1146-45AA-472D-9F7D-2E597961C253}">
      <dsp:nvSpPr>
        <dsp:cNvPr id="0" name=""/>
        <dsp:cNvSpPr/>
      </dsp:nvSpPr>
      <dsp:spPr>
        <a:xfrm>
          <a:off x="744366" y="183130"/>
          <a:ext cx="2366611" cy="2366611"/>
        </a:xfrm>
        <a:prstGeom prst="pie">
          <a:avLst>
            <a:gd name="adj1" fmla="val 16200000"/>
            <a:gd name="adj2" fmla="val 1800000"/>
          </a:avLst>
        </a:prstGeom>
        <a:solidFill>
          <a:srgbClr val="FFC000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300" b="1" kern="1200" dirty="0">
              <a:solidFill>
                <a:schemeClr val="bg1"/>
              </a:solidFill>
            </a:rPr>
            <a:t>Personal de la IE</a:t>
          </a:r>
        </a:p>
      </dsp:txBody>
      <dsp:txXfrm>
        <a:off x="1991627" y="684626"/>
        <a:ext cx="845218" cy="704348"/>
      </dsp:txXfrm>
    </dsp:sp>
    <dsp:sp modelId="{662169E2-F398-4EE5-A47C-FC1CA6C493D3}">
      <dsp:nvSpPr>
        <dsp:cNvPr id="0" name=""/>
        <dsp:cNvSpPr/>
      </dsp:nvSpPr>
      <dsp:spPr>
        <a:xfrm>
          <a:off x="695625" y="267652"/>
          <a:ext cx="2366611" cy="2366611"/>
        </a:xfrm>
        <a:prstGeom prst="pie">
          <a:avLst>
            <a:gd name="adj1" fmla="val 1800000"/>
            <a:gd name="adj2" fmla="val 9000000"/>
          </a:avLst>
        </a:prstGeom>
        <a:solidFill>
          <a:schemeClr val="tx2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300" b="1" kern="1200" dirty="0">
              <a:solidFill>
                <a:schemeClr val="bg1"/>
              </a:solidFill>
            </a:rPr>
            <a:t>Padres de familia</a:t>
          </a:r>
        </a:p>
      </dsp:txBody>
      <dsp:txXfrm>
        <a:off x="1259104" y="1803132"/>
        <a:ext cx="1267827" cy="619826"/>
      </dsp:txXfrm>
    </dsp:sp>
    <dsp:sp modelId="{C6AF4A73-5315-4DD2-AB6B-2BC293729AD8}">
      <dsp:nvSpPr>
        <dsp:cNvPr id="0" name=""/>
        <dsp:cNvSpPr/>
      </dsp:nvSpPr>
      <dsp:spPr>
        <a:xfrm>
          <a:off x="646884" y="183130"/>
          <a:ext cx="2366611" cy="2366611"/>
        </a:xfrm>
        <a:prstGeom prst="pie">
          <a:avLst>
            <a:gd name="adj1" fmla="val 9000000"/>
            <a:gd name="adj2" fmla="val 16200000"/>
          </a:avLst>
        </a:prstGeom>
        <a:solidFill>
          <a:srgbClr val="FF7C80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300" b="1" kern="1200" dirty="0">
              <a:solidFill>
                <a:schemeClr val="bg1"/>
              </a:solidFill>
            </a:rPr>
            <a:t>Estudiantes</a:t>
          </a:r>
        </a:p>
      </dsp:txBody>
      <dsp:txXfrm>
        <a:off x="921017" y="684626"/>
        <a:ext cx="845218" cy="704348"/>
      </dsp:txXfrm>
    </dsp:sp>
    <dsp:sp modelId="{E93BC053-B7D4-419A-8DD6-176AAC0CEE7C}">
      <dsp:nvSpPr>
        <dsp:cNvPr id="0" name=""/>
        <dsp:cNvSpPr/>
      </dsp:nvSpPr>
      <dsp:spPr>
        <a:xfrm>
          <a:off x="598057" y="36626"/>
          <a:ext cx="2659620" cy="2659620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bg1"/>
        </a:solidFill>
        <a:ln>
          <a:solidFill>
            <a:schemeClr val="tx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305835-B6C2-422E-8FEC-EE74CE9F27C9}">
      <dsp:nvSpPr>
        <dsp:cNvPr id="0" name=""/>
        <dsp:cNvSpPr/>
      </dsp:nvSpPr>
      <dsp:spPr>
        <a:xfrm>
          <a:off x="549121" y="120998"/>
          <a:ext cx="2659620" cy="2659620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bg1"/>
        </a:solidFill>
        <a:ln>
          <a:solidFill>
            <a:schemeClr val="tx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3E6B3B-2814-4757-B058-8AD8198ED84B}">
      <dsp:nvSpPr>
        <dsp:cNvPr id="0" name=""/>
        <dsp:cNvSpPr/>
      </dsp:nvSpPr>
      <dsp:spPr>
        <a:xfrm>
          <a:off x="500184" y="36626"/>
          <a:ext cx="2659620" cy="2659620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bg1"/>
        </a:solidFill>
        <a:ln>
          <a:solidFill>
            <a:schemeClr val="tx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6E74A0-1FB0-4B50-AE59-CF101F76C0B1}">
      <dsp:nvSpPr>
        <dsp:cNvPr id="0" name=""/>
        <dsp:cNvSpPr/>
      </dsp:nvSpPr>
      <dsp:spPr>
        <a:xfrm>
          <a:off x="1785" y="70182"/>
          <a:ext cx="1929829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09F880-18F0-4273-ABAD-5A1FF57A5C39}">
      <dsp:nvSpPr>
        <dsp:cNvPr id="0" name=""/>
        <dsp:cNvSpPr/>
      </dsp:nvSpPr>
      <dsp:spPr>
        <a:xfrm>
          <a:off x="1785" y="1510759"/>
          <a:ext cx="1929829" cy="619448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Descripción</a:t>
          </a:r>
        </a:p>
      </dsp:txBody>
      <dsp:txXfrm>
        <a:off x="1785" y="1510759"/>
        <a:ext cx="1359034" cy="619448"/>
      </dsp:txXfrm>
    </dsp:sp>
    <dsp:sp modelId="{D861AF56-C01C-4D3C-8383-289EB4187902}">
      <dsp:nvSpPr>
        <dsp:cNvPr id="0" name=""/>
        <dsp:cNvSpPr/>
      </dsp:nvSpPr>
      <dsp:spPr>
        <a:xfrm>
          <a:off x="1415411" y="1609152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5507CD-854D-4B3C-89DB-D5D5CA1121A1}">
      <dsp:nvSpPr>
        <dsp:cNvPr id="0" name=""/>
        <dsp:cNvSpPr/>
      </dsp:nvSpPr>
      <dsp:spPr>
        <a:xfrm>
          <a:off x="2258188" y="70182"/>
          <a:ext cx="1929829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E4348D-F1B5-42EE-90EE-B5F30C830D7B}">
      <dsp:nvSpPr>
        <dsp:cNvPr id="0" name=""/>
        <dsp:cNvSpPr/>
      </dsp:nvSpPr>
      <dsp:spPr>
        <a:xfrm>
          <a:off x="2258188" y="1510759"/>
          <a:ext cx="1929829" cy="619448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Responsable</a:t>
          </a:r>
        </a:p>
      </dsp:txBody>
      <dsp:txXfrm>
        <a:off x="2258188" y="1510759"/>
        <a:ext cx="1359034" cy="619448"/>
      </dsp:txXfrm>
    </dsp:sp>
    <dsp:sp modelId="{52CB39F9-D27E-4231-AA90-2511594BAA49}">
      <dsp:nvSpPr>
        <dsp:cNvPr id="0" name=""/>
        <dsp:cNvSpPr/>
      </dsp:nvSpPr>
      <dsp:spPr>
        <a:xfrm>
          <a:off x="3671814" y="1609152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A4F82A-E0F7-4BEE-9198-01B40A000965}">
      <dsp:nvSpPr>
        <dsp:cNvPr id="0" name=""/>
        <dsp:cNvSpPr/>
      </dsp:nvSpPr>
      <dsp:spPr>
        <a:xfrm>
          <a:off x="141241" y="2619124"/>
          <a:ext cx="4066556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8E74B-96AF-4325-9415-5060405C005B}">
      <dsp:nvSpPr>
        <dsp:cNvPr id="0" name=""/>
        <dsp:cNvSpPr/>
      </dsp:nvSpPr>
      <dsp:spPr>
        <a:xfrm>
          <a:off x="141241" y="4059701"/>
          <a:ext cx="4066556" cy="619448"/>
        </a:xfrm>
        <a:prstGeom prst="rect">
          <a:avLst/>
        </a:prstGeom>
        <a:solidFill>
          <a:srgbClr val="FF7C80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Cronograma</a:t>
          </a:r>
        </a:p>
      </dsp:txBody>
      <dsp:txXfrm>
        <a:off x="141241" y="4059701"/>
        <a:ext cx="2863771" cy="619448"/>
      </dsp:txXfrm>
    </dsp:sp>
    <dsp:sp modelId="{E83D94A5-491A-433E-96B8-58DDF199BCD6}">
      <dsp:nvSpPr>
        <dsp:cNvPr id="0" name=""/>
        <dsp:cNvSpPr/>
      </dsp:nvSpPr>
      <dsp:spPr>
        <a:xfrm>
          <a:off x="3673599" y="4196379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6E74A0-1FB0-4B50-AE59-CF101F76C0B1}">
      <dsp:nvSpPr>
        <dsp:cNvPr id="0" name=""/>
        <dsp:cNvSpPr/>
      </dsp:nvSpPr>
      <dsp:spPr>
        <a:xfrm>
          <a:off x="1785" y="70182"/>
          <a:ext cx="1929829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09F880-18F0-4273-ABAD-5A1FF57A5C39}">
      <dsp:nvSpPr>
        <dsp:cNvPr id="0" name=""/>
        <dsp:cNvSpPr/>
      </dsp:nvSpPr>
      <dsp:spPr>
        <a:xfrm>
          <a:off x="1785" y="1510759"/>
          <a:ext cx="1929829" cy="619448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Descripción</a:t>
          </a:r>
        </a:p>
      </dsp:txBody>
      <dsp:txXfrm>
        <a:off x="1785" y="1510759"/>
        <a:ext cx="1359034" cy="619448"/>
      </dsp:txXfrm>
    </dsp:sp>
    <dsp:sp modelId="{D861AF56-C01C-4D3C-8383-289EB4187902}">
      <dsp:nvSpPr>
        <dsp:cNvPr id="0" name=""/>
        <dsp:cNvSpPr/>
      </dsp:nvSpPr>
      <dsp:spPr>
        <a:xfrm>
          <a:off x="1415411" y="1609152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5507CD-854D-4B3C-89DB-D5D5CA1121A1}">
      <dsp:nvSpPr>
        <dsp:cNvPr id="0" name=""/>
        <dsp:cNvSpPr/>
      </dsp:nvSpPr>
      <dsp:spPr>
        <a:xfrm>
          <a:off x="2258188" y="70182"/>
          <a:ext cx="1929829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E4348D-F1B5-42EE-90EE-B5F30C830D7B}">
      <dsp:nvSpPr>
        <dsp:cNvPr id="0" name=""/>
        <dsp:cNvSpPr/>
      </dsp:nvSpPr>
      <dsp:spPr>
        <a:xfrm>
          <a:off x="2258188" y="1510759"/>
          <a:ext cx="1929829" cy="619448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Responsable</a:t>
          </a:r>
        </a:p>
      </dsp:txBody>
      <dsp:txXfrm>
        <a:off x="2258188" y="1510759"/>
        <a:ext cx="1359034" cy="619448"/>
      </dsp:txXfrm>
    </dsp:sp>
    <dsp:sp modelId="{52CB39F9-D27E-4231-AA90-2511594BAA49}">
      <dsp:nvSpPr>
        <dsp:cNvPr id="0" name=""/>
        <dsp:cNvSpPr/>
      </dsp:nvSpPr>
      <dsp:spPr>
        <a:xfrm>
          <a:off x="3671814" y="1609152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A4F82A-E0F7-4BEE-9198-01B40A000965}">
      <dsp:nvSpPr>
        <dsp:cNvPr id="0" name=""/>
        <dsp:cNvSpPr/>
      </dsp:nvSpPr>
      <dsp:spPr>
        <a:xfrm>
          <a:off x="141241" y="2619124"/>
          <a:ext cx="4066556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8E74B-96AF-4325-9415-5060405C005B}">
      <dsp:nvSpPr>
        <dsp:cNvPr id="0" name=""/>
        <dsp:cNvSpPr/>
      </dsp:nvSpPr>
      <dsp:spPr>
        <a:xfrm>
          <a:off x="141241" y="4059701"/>
          <a:ext cx="4066556" cy="619448"/>
        </a:xfrm>
        <a:prstGeom prst="rect">
          <a:avLst/>
        </a:prstGeom>
        <a:solidFill>
          <a:srgbClr val="FF7C80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Cronograma</a:t>
          </a:r>
        </a:p>
      </dsp:txBody>
      <dsp:txXfrm>
        <a:off x="141241" y="4059701"/>
        <a:ext cx="2863771" cy="619448"/>
      </dsp:txXfrm>
    </dsp:sp>
    <dsp:sp modelId="{E83D94A5-491A-433E-96B8-58DDF199BCD6}">
      <dsp:nvSpPr>
        <dsp:cNvPr id="0" name=""/>
        <dsp:cNvSpPr/>
      </dsp:nvSpPr>
      <dsp:spPr>
        <a:xfrm>
          <a:off x="3673599" y="4196379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6E74A0-1FB0-4B50-AE59-CF101F76C0B1}">
      <dsp:nvSpPr>
        <dsp:cNvPr id="0" name=""/>
        <dsp:cNvSpPr/>
      </dsp:nvSpPr>
      <dsp:spPr>
        <a:xfrm>
          <a:off x="1785" y="70182"/>
          <a:ext cx="1929829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09F880-18F0-4273-ABAD-5A1FF57A5C39}">
      <dsp:nvSpPr>
        <dsp:cNvPr id="0" name=""/>
        <dsp:cNvSpPr/>
      </dsp:nvSpPr>
      <dsp:spPr>
        <a:xfrm>
          <a:off x="1785" y="1510759"/>
          <a:ext cx="1929829" cy="619448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Descripción</a:t>
          </a:r>
        </a:p>
      </dsp:txBody>
      <dsp:txXfrm>
        <a:off x="1785" y="1510759"/>
        <a:ext cx="1359034" cy="619448"/>
      </dsp:txXfrm>
    </dsp:sp>
    <dsp:sp modelId="{D861AF56-C01C-4D3C-8383-289EB4187902}">
      <dsp:nvSpPr>
        <dsp:cNvPr id="0" name=""/>
        <dsp:cNvSpPr/>
      </dsp:nvSpPr>
      <dsp:spPr>
        <a:xfrm>
          <a:off x="1415411" y="1609152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5507CD-854D-4B3C-89DB-D5D5CA1121A1}">
      <dsp:nvSpPr>
        <dsp:cNvPr id="0" name=""/>
        <dsp:cNvSpPr/>
      </dsp:nvSpPr>
      <dsp:spPr>
        <a:xfrm>
          <a:off x="2258188" y="70182"/>
          <a:ext cx="1929829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E4348D-F1B5-42EE-90EE-B5F30C830D7B}">
      <dsp:nvSpPr>
        <dsp:cNvPr id="0" name=""/>
        <dsp:cNvSpPr/>
      </dsp:nvSpPr>
      <dsp:spPr>
        <a:xfrm>
          <a:off x="2258188" y="1510759"/>
          <a:ext cx="1929829" cy="619448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Responsable</a:t>
          </a:r>
        </a:p>
      </dsp:txBody>
      <dsp:txXfrm>
        <a:off x="2258188" y="1510759"/>
        <a:ext cx="1359034" cy="619448"/>
      </dsp:txXfrm>
    </dsp:sp>
    <dsp:sp modelId="{52CB39F9-D27E-4231-AA90-2511594BAA49}">
      <dsp:nvSpPr>
        <dsp:cNvPr id="0" name=""/>
        <dsp:cNvSpPr/>
      </dsp:nvSpPr>
      <dsp:spPr>
        <a:xfrm>
          <a:off x="3671814" y="1609152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A4F82A-E0F7-4BEE-9198-01B40A000965}">
      <dsp:nvSpPr>
        <dsp:cNvPr id="0" name=""/>
        <dsp:cNvSpPr/>
      </dsp:nvSpPr>
      <dsp:spPr>
        <a:xfrm>
          <a:off x="141241" y="2619124"/>
          <a:ext cx="4066556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8E74B-96AF-4325-9415-5060405C005B}">
      <dsp:nvSpPr>
        <dsp:cNvPr id="0" name=""/>
        <dsp:cNvSpPr/>
      </dsp:nvSpPr>
      <dsp:spPr>
        <a:xfrm>
          <a:off x="141241" y="4059701"/>
          <a:ext cx="4066556" cy="619448"/>
        </a:xfrm>
        <a:prstGeom prst="rect">
          <a:avLst/>
        </a:prstGeom>
        <a:solidFill>
          <a:srgbClr val="FF7C80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Cronograma</a:t>
          </a:r>
        </a:p>
      </dsp:txBody>
      <dsp:txXfrm>
        <a:off x="141241" y="4059701"/>
        <a:ext cx="2863771" cy="619448"/>
      </dsp:txXfrm>
    </dsp:sp>
    <dsp:sp modelId="{E83D94A5-491A-433E-96B8-58DDF199BCD6}">
      <dsp:nvSpPr>
        <dsp:cNvPr id="0" name=""/>
        <dsp:cNvSpPr/>
      </dsp:nvSpPr>
      <dsp:spPr>
        <a:xfrm>
          <a:off x="3673599" y="4196379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7073C2-B77F-4086-9127-90AE7DE00D50}">
      <dsp:nvSpPr>
        <dsp:cNvPr id="0" name=""/>
        <dsp:cNvSpPr/>
      </dsp:nvSpPr>
      <dsp:spPr>
        <a:xfrm rot="2561880">
          <a:off x="1488981" y="2666020"/>
          <a:ext cx="579069" cy="65039"/>
        </a:xfrm>
        <a:custGeom>
          <a:avLst/>
          <a:gdLst/>
          <a:ahLst/>
          <a:cxnLst/>
          <a:rect l="0" t="0" r="0" b="0"/>
          <a:pathLst>
            <a:path>
              <a:moveTo>
                <a:pt x="0" y="32519"/>
              </a:moveTo>
              <a:lnTo>
                <a:pt x="579069" y="3251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B117E1-52BA-4D91-8179-AFE2B6ABA9A5}">
      <dsp:nvSpPr>
        <dsp:cNvPr id="0" name=""/>
        <dsp:cNvSpPr/>
      </dsp:nvSpPr>
      <dsp:spPr>
        <a:xfrm>
          <a:off x="1565725" y="1877145"/>
          <a:ext cx="643686" cy="65039"/>
        </a:xfrm>
        <a:custGeom>
          <a:avLst/>
          <a:gdLst/>
          <a:ahLst/>
          <a:cxnLst/>
          <a:rect l="0" t="0" r="0" b="0"/>
          <a:pathLst>
            <a:path>
              <a:moveTo>
                <a:pt x="0" y="32519"/>
              </a:moveTo>
              <a:lnTo>
                <a:pt x="643686" y="3251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06675-DB09-4E78-9A4C-AC2E9DAA52F0}">
      <dsp:nvSpPr>
        <dsp:cNvPr id="0" name=""/>
        <dsp:cNvSpPr/>
      </dsp:nvSpPr>
      <dsp:spPr>
        <a:xfrm rot="19038120">
          <a:off x="1488981" y="1088270"/>
          <a:ext cx="579069" cy="65039"/>
        </a:xfrm>
        <a:custGeom>
          <a:avLst/>
          <a:gdLst/>
          <a:ahLst/>
          <a:cxnLst/>
          <a:rect l="0" t="0" r="0" b="0"/>
          <a:pathLst>
            <a:path>
              <a:moveTo>
                <a:pt x="0" y="32519"/>
              </a:moveTo>
              <a:lnTo>
                <a:pt x="579069" y="3251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89A6AF-842A-4FA8-99CE-A2964864B606}">
      <dsp:nvSpPr>
        <dsp:cNvPr id="0" name=""/>
        <dsp:cNvSpPr/>
      </dsp:nvSpPr>
      <dsp:spPr>
        <a:xfrm>
          <a:off x="6181" y="992286"/>
          <a:ext cx="1834757" cy="18347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E5E50C-A030-46E5-9A34-93A7F4034BAA}">
      <dsp:nvSpPr>
        <dsp:cNvPr id="0" name=""/>
        <dsp:cNvSpPr/>
      </dsp:nvSpPr>
      <dsp:spPr>
        <a:xfrm>
          <a:off x="1845408" y="756"/>
          <a:ext cx="1100854" cy="1100854"/>
        </a:xfrm>
        <a:prstGeom prst="ellips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700" kern="1200" dirty="0"/>
            <a:t>Difusión en la IE</a:t>
          </a:r>
        </a:p>
      </dsp:txBody>
      <dsp:txXfrm>
        <a:off x="2006624" y="161972"/>
        <a:ext cx="778422" cy="778422"/>
      </dsp:txXfrm>
    </dsp:sp>
    <dsp:sp modelId="{1A603547-6BEF-4D02-8BBB-A08DBFA61436}">
      <dsp:nvSpPr>
        <dsp:cNvPr id="0" name=""/>
        <dsp:cNvSpPr/>
      </dsp:nvSpPr>
      <dsp:spPr>
        <a:xfrm>
          <a:off x="2209412" y="1359237"/>
          <a:ext cx="1100854" cy="1100854"/>
        </a:xfrm>
        <a:prstGeom prst="ellipse">
          <a:avLst/>
        </a:prstGeom>
        <a:solidFill>
          <a:srgbClr val="FF7C80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700" kern="1200" dirty="0">
              <a:solidFill>
                <a:schemeClr val="bg1"/>
              </a:solidFill>
            </a:rPr>
            <a:t>Difusión en aula</a:t>
          </a:r>
        </a:p>
      </dsp:txBody>
      <dsp:txXfrm>
        <a:off x="2370628" y="1520453"/>
        <a:ext cx="778422" cy="778422"/>
      </dsp:txXfrm>
    </dsp:sp>
    <dsp:sp modelId="{8F17571E-5F3F-4643-8F6D-9006F764B4DA}">
      <dsp:nvSpPr>
        <dsp:cNvPr id="0" name=""/>
        <dsp:cNvSpPr/>
      </dsp:nvSpPr>
      <dsp:spPr>
        <a:xfrm>
          <a:off x="1845408" y="2717719"/>
          <a:ext cx="1100854" cy="1100854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700" kern="1200" dirty="0">
              <a:solidFill>
                <a:schemeClr val="bg1"/>
              </a:solidFill>
            </a:rPr>
            <a:t>Difusión virtual</a:t>
          </a:r>
        </a:p>
      </dsp:txBody>
      <dsp:txXfrm>
        <a:off x="2006624" y="2878935"/>
        <a:ext cx="778422" cy="77842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6E74A0-1FB0-4B50-AE59-CF101F76C0B1}">
      <dsp:nvSpPr>
        <dsp:cNvPr id="0" name=""/>
        <dsp:cNvSpPr/>
      </dsp:nvSpPr>
      <dsp:spPr>
        <a:xfrm>
          <a:off x="1785" y="70182"/>
          <a:ext cx="1929829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09F880-18F0-4273-ABAD-5A1FF57A5C39}">
      <dsp:nvSpPr>
        <dsp:cNvPr id="0" name=""/>
        <dsp:cNvSpPr/>
      </dsp:nvSpPr>
      <dsp:spPr>
        <a:xfrm>
          <a:off x="1785" y="1510759"/>
          <a:ext cx="1929829" cy="619448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Descripción</a:t>
          </a:r>
        </a:p>
      </dsp:txBody>
      <dsp:txXfrm>
        <a:off x="1785" y="1510759"/>
        <a:ext cx="1359034" cy="619448"/>
      </dsp:txXfrm>
    </dsp:sp>
    <dsp:sp modelId="{D861AF56-C01C-4D3C-8383-289EB4187902}">
      <dsp:nvSpPr>
        <dsp:cNvPr id="0" name=""/>
        <dsp:cNvSpPr/>
      </dsp:nvSpPr>
      <dsp:spPr>
        <a:xfrm>
          <a:off x="1415411" y="1609152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5507CD-854D-4B3C-89DB-D5D5CA1121A1}">
      <dsp:nvSpPr>
        <dsp:cNvPr id="0" name=""/>
        <dsp:cNvSpPr/>
      </dsp:nvSpPr>
      <dsp:spPr>
        <a:xfrm>
          <a:off x="2258188" y="70182"/>
          <a:ext cx="1929829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E4348D-F1B5-42EE-90EE-B5F30C830D7B}">
      <dsp:nvSpPr>
        <dsp:cNvPr id="0" name=""/>
        <dsp:cNvSpPr/>
      </dsp:nvSpPr>
      <dsp:spPr>
        <a:xfrm>
          <a:off x="2258188" y="1510759"/>
          <a:ext cx="1929829" cy="619448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Responsable</a:t>
          </a:r>
        </a:p>
      </dsp:txBody>
      <dsp:txXfrm>
        <a:off x="2258188" y="1510759"/>
        <a:ext cx="1359034" cy="619448"/>
      </dsp:txXfrm>
    </dsp:sp>
    <dsp:sp modelId="{52CB39F9-D27E-4231-AA90-2511594BAA49}">
      <dsp:nvSpPr>
        <dsp:cNvPr id="0" name=""/>
        <dsp:cNvSpPr/>
      </dsp:nvSpPr>
      <dsp:spPr>
        <a:xfrm>
          <a:off x="3671814" y="1609152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A4F82A-E0F7-4BEE-9198-01B40A000965}">
      <dsp:nvSpPr>
        <dsp:cNvPr id="0" name=""/>
        <dsp:cNvSpPr/>
      </dsp:nvSpPr>
      <dsp:spPr>
        <a:xfrm>
          <a:off x="141241" y="2619124"/>
          <a:ext cx="4066556" cy="1440576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8E74B-96AF-4325-9415-5060405C005B}">
      <dsp:nvSpPr>
        <dsp:cNvPr id="0" name=""/>
        <dsp:cNvSpPr/>
      </dsp:nvSpPr>
      <dsp:spPr>
        <a:xfrm>
          <a:off x="141241" y="4059701"/>
          <a:ext cx="4066556" cy="619448"/>
        </a:xfrm>
        <a:prstGeom prst="rect">
          <a:avLst/>
        </a:prstGeom>
        <a:solidFill>
          <a:srgbClr val="FF7C80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bg1"/>
              </a:solidFill>
            </a:rPr>
            <a:t>Cronograma</a:t>
          </a:r>
        </a:p>
      </dsp:txBody>
      <dsp:txXfrm>
        <a:off x="141241" y="4059701"/>
        <a:ext cx="2863771" cy="619448"/>
      </dsp:txXfrm>
    </dsp:sp>
    <dsp:sp modelId="{E83D94A5-491A-433E-96B8-58DDF199BCD6}">
      <dsp:nvSpPr>
        <dsp:cNvPr id="0" name=""/>
        <dsp:cNvSpPr/>
      </dsp:nvSpPr>
      <dsp:spPr>
        <a:xfrm>
          <a:off x="3673599" y="4196379"/>
          <a:ext cx="675440" cy="675440"/>
        </a:xfrm>
        <a:prstGeom prst="ellips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5C705-31F9-47C6-83C1-145B08013959}" type="datetimeFigureOut">
              <a:rPr lang="es-PE" smtClean="0"/>
              <a:t>24/11/2023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E3A4C-013D-45E1-81EE-6B7C96E10FD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6593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E3A4C-013D-45E1-81EE-6B7C96E10FD9}" type="slidenum">
              <a:rPr lang="es-PE" smtClean="0"/>
              <a:t>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74658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s-MX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6461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Loa</a:t>
            </a:r>
            <a:r>
              <a:rPr lang="es-PE" baseline="0" dirty="0"/>
              <a:t> cuadros desaparecen. 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E3A4C-013D-45E1-81EE-6B7C96E10FD9}" type="slidenum">
              <a:rPr lang="es-PE" smtClean="0"/>
              <a:t>16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79798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720A-1EF7-4B4A-A2BC-8AB84B0292EE}" type="datetime1">
              <a:rPr lang="es-PE" smtClean="0"/>
              <a:t>24/11/2023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22980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7861-4D63-4A68-BF97-FDEE32CF0DEC}" type="datetime1">
              <a:rPr lang="es-PE" smtClean="0"/>
              <a:t>24/11/2023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56199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BF410-00A9-40DE-A25C-8336F3E57E39}" type="datetime1">
              <a:rPr lang="es-PE" smtClean="0"/>
              <a:t>24/11/2023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47673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65FE-07AF-496C-A762-6D35B58909A1}" type="datetime1">
              <a:rPr lang="es-PE" smtClean="0"/>
              <a:t>24/11/2023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93196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1386-14BD-460A-926E-D0EC3FD5B396}" type="datetime1">
              <a:rPr lang="es-PE" smtClean="0"/>
              <a:t>24/11/2023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81370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06A4F-0023-4FB6-B36B-018B74B14180}" type="datetime1">
              <a:rPr lang="es-PE" smtClean="0"/>
              <a:t>24/11/2023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68072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667C-E5CD-4C35-81A3-C4A5F2BC70FA}" type="datetime1">
              <a:rPr lang="es-PE" smtClean="0"/>
              <a:t>24/11/2023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1184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2F92D-FFF0-4823-8B8D-F7260A54E9DC}" type="datetime1">
              <a:rPr lang="es-PE" smtClean="0"/>
              <a:t>24/11/2023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58634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0B337-4324-4E52-98C1-0B28BD87E575}" type="datetime1">
              <a:rPr lang="es-PE" smtClean="0"/>
              <a:t>24/11/2023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5124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1A2A-4C8A-4ACA-8192-51ADCAB8E718}" type="datetime1">
              <a:rPr lang="es-PE" smtClean="0"/>
              <a:t>24/11/2023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60100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1C2-8546-4AD9-B02F-10DD1E6D8CF5}" type="datetime1">
              <a:rPr lang="es-PE" smtClean="0"/>
              <a:t>24/11/2023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2046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8A2A-5363-4A7F-A247-B2302D866C2E}" type="datetime1">
              <a:rPr lang="es-PE" smtClean="0"/>
              <a:t>24/11/2023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1C6B9-4D4B-4438-8E54-0034575039D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6960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3.e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15.emf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4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openxmlformats.org/officeDocument/2006/relationships/image" Target="../media/image16.png"/><Relationship Id="rId5" Type="http://schemas.openxmlformats.org/officeDocument/2006/relationships/diagramColors" Target="../diagrams/colors6.xml"/><Relationship Id="rId10" Type="http://schemas.openxmlformats.org/officeDocument/2006/relationships/image" Target="../media/image7.jpe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17.emf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7.xml"/><Relationship Id="rId9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18.emf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diagramColors" Target="../diagrams/colors8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8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8.xml"/><Relationship Id="rId9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8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19.emf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diagramColors" Target="../diagrams/colors10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10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0.xml"/><Relationship Id="rId9" Type="http://schemas.openxmlformats.org/officeDocument/2006/relationships/image" Target="../media/image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1888" y="4208385"/>
            <a:ext cx="7380512" cy="503853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307914" y="1626942"/>
            <a:ext cx="11523305" cy="26404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dirty="0">
                <a:solidFill>
                  <a:srgbClr val="FF7C8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Objetivo del Taller: </a:t>
            </a:r>
          </a:p>
          <a:p>
            <a:endParaRPr lang="es-PE" sz="4800" dirty="0">
              <a:solidFill>
                <a:srgbClr val="FFC000"/>
              </a:solidFill>
              <a:latin typeface="AR CENA" panose="02000000000000000000" pitchFamily="2" charset="0"/>
              <a:cs typeface="MV Boli" panose="02000500030200090000" pitchFamily="2" charset="0"/>
            </a:endParaRPr>
          </a:p>
          <a:p>
            <a:r>
              <a:rPr lang="es-PE" dirty="0">
                <a:solidFill>
                  <a:schemeClr val="tx2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Proporcionar a los participantes </a:t>
            </a:r>
          </a:p>
          <a:p>
            <a:r>
              <a:rPr lang="es-PE" dirty="0">
                <a:solidFill>
                  <a:schemeClr val="tx2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las orientaciones para diseñar </a:t>
            </a:r>
          </a:p>
          <a:p>
            <a:r>
              <a:rPr lang="es-PE" dirty="0">
                <a:solidFill>
                  <a:schemeClr val="tx2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el Plan de Elaboración de</a:t>
            </a:r>
            <a:r>
              <a:rPr lang="es-PE" dirty="0">
                <a:solidFill>
                  <a:schemeClr val="bg1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 </a:t>
            </a:r>
          </a:p>
          <a:p>
            <a:r>
              <a:rPr lang="es-PE" dirty="0">
                <a:solidFill>
                  <a:schemeClr val="bg1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Normas de Convivencia Escolar 2020.</a:t>
            </a:r>
          </a:p>
        </p:txBody>
      </p:sp>
      <p:sp>
        <p:nvSpPr>
          <p:cNvPr id="3" name="Llamada rectangular 2"/>
          <p:cNvSpPr/>
          <p:nvPr/>
        </p:nvSpPr>
        <p:spPr>
          <a:xfrm>
            <a:off x="8789436" y="1086279"/>
            <a:ext cx="2733870" cy="540664"/>
          </a:xfrm>
          <a:prstGeom prst="wedgeRectCallou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PE" b="1" dirty="0">
                <a:solidFill>
                  <a:schemeClr val="tx2"/>
                </a:solidFill>
              </a:rPr>
              <a:t>Iniciamos este año</a:t>
            </a:r>
          </a:p>
        </p:txBody>
      </p:sp>
      <p:pic>
        <p:nvPicPr>
          <p:cNvPr id="4" name="Picture 2" descr="Resultado de imagen para icono levantando la mano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51" y="1134171"/>
            <a:ext cx="444880" cy="44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7733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07950" y="1511911"/>
            <a:ext cx="9640573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El DS N°004 “Lineamientos para la Gestión de la Convivencia Escolar, la Prevención y la Atención de la Violencia Contra Niñas, Niños y Adolescentes”</a:t>
            </a:r>
          </a:p>
          <a:p>
            <a:pPr lvl="0" algn="just">
              <a:lnSpc>
                <a:spcPts val="2190"/>
              </a:lnSpc>
              <a:tabLst>
                <a:tab pos="596265" algn="l"/>
              </a:tabLst>
            </a:pPr>
            <a:endParaRPr lang="es-ES" sz="1200" dirty="0">
              <a:solidFill>
                <a:srgbClr val="252525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34555" y="-80865"/>
            <a:ext cx="9082008" cy="922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Las Normas de Convivencia Escolar en…</a:t>
            </a:r>
            <a:endParaRPr lang="es-PE" sz="4800" dirty="0">
              <a:solidFill>
                <a:srgbClr val="FFC000"/>
              </a:solidFill>
              <a:latin typeface="AR CENA" panose="02000000000000000000" pitchFamily="2" charset="0"/>
              <a:cs typeface="MV Boli" panose="02000500030200090000" pitchFamily="2" charset="0"/>
            </a:endParaRPr>
          </a:p>
        </p:txBody>
      </p:sp>
      <p:sp>
        <p:nvSpPr>
          <p:cNvPr id="2" name="Cheurón 1"/>
          <p:cNvSpPr/>
          <p:nvPr/>
        </p:nvSpPr>
        <p:spPr>
          <a:xfrm>
            <a:off x="315060" y="1538278"/>
            <a:ext cx="292890" cy="457199"/>
          </a:xfrm>
          <a:prstGeom prst="chevron">
            <a:avLst>
              <a:gd name="adj" fmla="val 38437"/>
            </a:avLst>
          </a:prstGeom>
          <a:solidFill>
            <a:srgbClr val="FF7C8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766628181"/>
              </p:ext>
            </p:extLst>
          </p:nvPr>
        </p:nvGraphicFramePr>
        <p:xfrm>
          <a:off x="3833660" y="3389393"/>
          <a:ext cx="3411135" cy="2037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ángulo 11"/>
          <p:cNvSpPr/>
          <p:nvPr/>
        </p:nvSpPr>
        <p:spPr>
          <a:xfrm>
            <a:off x="3329429" y="3399886"/>
            <a:ext cx="204046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100" i="1" dirty="0">
                <a:ea typeface="Gill Sans MT" panose="020B0502020104020203" pitchFamily="34" charset="0"/>
                <a:cs typeface="Gill Sans MT" panose="020B0502020104020203" pitchFamily="34" charset="0"/>
              </a:rPr>
              <a:t>“</a:t>
            </a:r>
            <a:r>
              <a:rPr lang="es-ES" sz="1100" i="1" spc="-15" dirty="0">
                <a:ea typeface="Gill Sans MT" panose="020B0502020104020203" pitchFamily="34" charset="0"/>
                <a:cs typeface="Gill Sans MT" panose="020B0502020104020203" pitchFamily="34" charset="0"/>
              </a:rPr>
              <a:t>A mejor Convivencia en las Instituciones Educativas, menores situaciones de violencia escolar”</a:t>
            </a:r>
            <a:endParaRPr lang="es-PE" sz="1100" dirty="0"/>
          </a:p>
        </p:txBody>
      </p:sp>
      <p:sp>
        <p:nvSpPr>
          <p:cNvPr id="13" name="Rectángulo 12"/>
          <p:cNvSpPr/>
          <p:nvPr/>
        </p:nvSpPr>
        <p:spPr>
          <a:xfrm>
            <a:off x="5662785" y="3014887"/>
            <a:ext cx="21516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100" i="1" dirty="0">
                <a:ea typeface="Gill Sans MT" panose="020B0502020104020203" pitchFamily="34" charset="0"/>
                <a:cs typeface="Gill Sans MT" panose="020B0502020104020203" pitchFamily="34" charset="0"/>
              </a:rPr>
              <a:t>Logro de aprendizajes y formación ciudadana en el pleno ejercicio de sus derechos y responsabilidades.</a:t>
            </a:r>
            <a:endParaRPr lang="es-PE" sz="1100" dirty="0"/>
          </a:p>
        </p:txBody>
      </p:sp>
      <p:sp>
        <p:nvSpPr>
          <p:cNvPr id="19" name="Rectángulo 18"/>
          <p:cNvSpPr/>
          <p:nvPr/>
        </p:nvSpPr>
        <p:spPr>
          <a:xfrm>
            <a:off x="5642782" y="5121310"/>
            <a:ext cx="20404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100" i="1" dirty="0">
                <a:ea typeface="Gill Sans MT" panose="020B0502020104020203" pitchFamily="34" charset="0"/>
                <a:cs typeface="Gill Sans MT" panose="020B0502020104020203" pitchFamily="34" charset="0"/>
              </a:rPr>
              <a:t>Todas las Instituciones Educativas del Perú, en todas las modalidades de la Educación Básica. </a:t>
            </a:r>
            <a:endParaRPr lang="es-PE" sz="110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95859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Graphic spid="9" grpId="0">
        <p:bldAsOne/>
      </p:bldGraphic>
      <p:bldP spid="12" grpId="0"/>
      <p:bldP spid="13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1667047" y="827314"/>
            <a:ext cx="8345714" cy="8140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Lineamientos de Bienestar Socioemocional de las y los estudiantes de la Educación Básica</a:t>
            </a:r>
            <a:endParaRPr lang="es-PE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Rectángulo redondeado 15"/>
          <p:cNvSpPr/>
          <p:nvPr/>
        </p:nvSpPr>
        <p:spPr>
          <a:xfrm>
            <a:off x="1925309" y="2372191"/>
            <a:ext cx="914400" cy="2139884"/>
          </a:xfrm>
          <a:prstGeom prst="round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Continuidad educativa</a:t>
            </a:r>
            <a:endParaRPr lang="es-PE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Rectángulo redondeado 16"/>
          <p:cNvSpPr/>
          <p:nvPr/>
        </p:nvSpPr>
        <p:spPr>
          <a:xfrm>
            <a:off x="3075379" y="2372191"/>
            <a:ext cx="914400" cy="213988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Implementación de la TOE</a:t>
            </a:r>
            <a:endParaRPr lang="es-PE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Rectángulo redondeado 17"/>
          <p:cNvSpPr/>
          <p:nvPr/>
        </p:nvSpPr>
        <p:spPr>
          <a:xfrm>
            <a:off x="4225449" y="2372191"/>
            <a:ext cx="914400" cy="213988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Educación Sexual Integral y prevención de riesgo</a:t>
            </a:r>
            <a:endParaRPr lang="es-PE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Rectángulo redondeado 18"/>
          <p:cNvSpPr/>
          <p:nvPr/>
        </p:nvSpPr>
        <p:spPr>
          <a:xfrm>
            <a:off x="5375519" y="2372191"/>
            <a:ext cx="914400" cy="213988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Trabajo con la familia y la comunidad</a:t>
            </a:r>
            <a:endParaRPr lang="es-PE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Rectángulo redondeado 19"/>
          <p:cNvSpPr/>
          <p:nvPr/>
        </p:nvSpPr>
        <p:spPr>
          <a:xfrm>
            <a:off x="6525589" y="2372191"/>
            <a:ext cx="914400" cy="213988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Inclusión y atención de la diversidad</a:t>
            </a:r>
            <a:endParaRPr lang="es-PE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" name="Rectángulo redondeado 20"/>
          <p:cNvSpPr/>
          <p:nvPr/>
        </p:nvSpPr>
        <p:spPr>
          <a:xfrm>
            <a:off x="7675659" y="2372191"/>
            <a:ext cx="914400" cy="213988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Promoción de la participación estudiantil</a:t>
            </a:r>
            <a:endParaRPr lang="es-PE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" name="Rectángulo redondeado 21"/>
          <p:cNvSpPr/>
          <p:nvPr/>
        </p:nvSpPr>
        <p:spPr>
          <a:xfrm>
            <a:off x="8825729" y="2372191"/>
            <a:ext cx="914400" cy="213988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Convivencia Escolar</a:t>
            </a:r>
            <a:endParaRPr lang="es-PE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25" name="Conector angular 24"/>
          <p:cNvCxnSpPr>
            <a:stCxn id="4" idx="2"/>
            <a:endCxn id="16" idx="0"/>
          </p:cNvCxnSpPr>
          <p:nvPr/>
        </p:nvCxnSpPr>
        <p:spPr>
          <a:xfrm rot="5400000">
            <a:off x="3745816" y="278102"/>
            <a:ext cx="730783" cy="3457395"/>
          </a:xfrm>
          <a:prstGeom prst="bentConnector3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angular 26"/>
          <p:cNvCxnSpPr>
            <a:stCxn id="4" idx="2"/>
            <a:endCxn id="17" idx="0"/>
          </p:cNvCxnSpPr>
          <p:nvPr/>
        </p:nvCxnSpPr>
        <p:spPr>
          <a:xfrm rot="5400000">
            <a:off x="4320851" y="853137"/>
            <a:ext cx="730783" cy="2307325"/>
          </a:xfrm>
          <a:prstGeom prst="bentConnector3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angular 28"/>
          <p:cNvCxnSpPr>
            <a:stCxn id="4" idx="2"/>
            <a:endCxn id="18" idx="0"/>
          </p:cNvCxnSpPr>
          <p:nvPr/>
        </p:nvCxnSpPr>
        <p:spPr>
          <a:xfrm rot="5400000">
            <a:off x="4895886" y="1428172"/>
            <a:ext cx="730783" cy="1157255"/>
          </a:xfrm>
          <a:prstGeom prst="bentConnector3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angular 31"/>
          <p:cNvCxnSpPr>
            <a:stCxn id="4" idx="2"/>
            <a:endCxn id="19" idx="0"/>
          </p:cNvCxnSpPr>
          <p:nvPr/>
        </p:nvCxnSpPr>
        <p:spPr>
          <a:xfrm rot="5400000">
            <a:off x="5470921" y="2003207"/>
            <a:ext cx="730783" cy="7185"/>
          </a:xfrm>
          <a:prstGeom prst="bentConnector3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angular 33"/>
          <p:cNvCxnSpPr>
            <a:stCxn id="4" idx="2"/>
            <a:endCxn id="20" idx="0"/>
          </p:cNvCxnSpPr>
          <p:nvPr/>
        </p:nvCxnSpPr>
        <p:spPr>
          <a:xfrm rot="16200000" flipH="1">
            <a:off x="6045955" y="1435356"/>
            <a:ext cx="730783" cy="1142885"/>
          </a:xfrm>
          <a:prstGeom prst="bentConnector3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angular 35"/>
          <p:cNvCxnSpPr>
            <a:stCxn id="4" idx="2"/>
            <a:endCxn id="21" idx="0"/>
          </p:cNvCxnSpPr>
          <p:nvPr/>
        </p:nvCxnSpPr>
        <p:spPr>
          <a:xfrm rot="16200000" flipH="1">
            <a:off x="6620990" y="860321"/>
            <a:ext cx="730783" cy="2292955"/>
          </a:xfrm>
          <a:prstGeom prst="bentConnector3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angular 37"/>
          <p:cNvCxnSpPr>
            <a:stCxn id="4" idx="2"/>
            <a:endCxn id="22" idx="0"/>
          </p:cNvCxnSpPr>
          <p:nvPr/>
        </p:nvCxnSpPr>
        <p:spPr>
          <a:xfrm rot="16200000" flipH="1">
            <a:off x="7196025" y="285286"/>
            <a:ext cx="730783" cy="3443025"/>
          </a:xfrm>
          <a:prstGeom prst="bentConnector3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CuadroTexto 66"/>
          <p:cNvSpPr txBox="1"/>
          <p:nvPr/>
        </p:nvSpPr>
        <p:spPr>
          <a:xfrm>
            <a:off x="131074" y="3211299"/>
            <a:ext cx="111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Ejes</a:t>
            </a:r>
            <a:endParaRPr lang="es-PE" sz="2000" b="1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5" name="Abrir llave 74"/>
          <p:cNvSpPr/>
          <p:nvPr/>
        </p:nvSpPr>
        <p:spPr>
          <a:xfrm>
            <a:off x="1275160" y="2372190"/>
            <a:ext cx="209184" cy="2139885"/>
          </a:xfrm>
          <a:prstGeom prst="leftBrace">
            <a:avLst/>
          </a:prstGeom>
          <a:noFill/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002060"/>
              </a:solidFill>
            </a:endParaRPr>
          </a:p>
        </p:txBody>
      </p:sp>
      <p:sp>
        <p:nvSpPr>
          <p:cNvPr id="77" name="Rectángulo redondeado 76"/>
          <p:cNvSpPr/>
          <p:nvPr/>
        </p:nvSpPr>
        <p:spPr>
          <a:xfrm>
            <a:off x="1925309" y="4801705"/>
            <a:ext cx="7814820" cy="246734"/>
          </a:xfrm>
          <a:prstGeom prst="roundRect">
            <a:avLst/>
          </a:prstGeom>
          <a:ln w="31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Fortalecimiento del marco normativo</a:t>
            </a:r>
            <a:endParaRPr lang="es-PE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2" name="Rectángulo redondeado 81"/>
          <p:cNvSpPr/>
          <p:nvPr/>
        </p:nvSpPr>
        <p:spPr>
          <a:xfrm>
            <a:off x="1925309" y="5198962"/>
            <a:ext cx="7814820" cy="246734"/>
          </a:xfrm>
          <a:prstGeom prst="roundRect">
            <a:avLst/>
          </a:prstGeom>
          <a:ln w="31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Fortalecimiento del capacidades</a:t>
            </a:r>
            <a:endParaRPr lang="es-PE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3" name="Rectángulo redondeado 82"/>
          <p:cNvSpPr/>
          <p:nvPr/>
        </p:nvSpPr>
        <p:spPr>
          <a:xfrm>
            <a:off x="1932494" y="5597822"/>
            <a:ext cx="7814820" cy="246734"/>
          </a:xfrm>
          <a:prstGeom prst="roundRect">
            <a:avLst/>
          </a:prstGeom>
          <a:ln w="31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Generación de herramientas y recursos</a:t>
            </a:r>
            <a:endParaRPr lang="es-PE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4" name="Rectángulo redondeado 83"/>
          <p:cNvSpPr/>
          <p:nvPr/>
        </p:nvSpPr>
        <p:spPr>
          <a:xfrm>
            <a:off x="1925309" y="5995079"/>
            <a:ext cx="7814820" cy="246734"/>
          </a:xfrm>
          <a:prstGeom prst="roundRect">
            <a:avLst/>
          </a:prstGeom>
          <a:ln w="31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Fortalecimiento de la articulación interna y externa</a:t>
            </a:r>
            <a:endParaRPr lang="es-PE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5" name="Rectángulo redondeado 84"/>
          <p:cNvSpPr/>
          <p:nvPr/>
        </p:nvSpPr>
        <p:spPr>
          <a:xfrm>
            <a:off x="1932494" y="6392336"/>
            <a:ext cx="7814820" cy="246734"/>
          </a:xfrm>
          <a:prstGeom prst="roundRect">
            <a:avLst/>
          </a:prstGeom>
          <a:ln w="31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Estrategias comunicacionales para la difusión</a:t>
            </a:r>
            <a:endParaRPr lang="es-PE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6" name="Abrir llave 85"/>
          <p:cNvSpPr/>
          <p:nvPr/>
        </p:nvSpPr>
        <p:spPr>
          <a:xfrm>
            <a:off x="1484345" y="4801705"/>
            <a:ext cx="228422" cy="1837365"/>
          </a:xfrm>
          <a:prstGeom prst="leftBrac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8" name="CuadroTexto 87"/>
          <p:cNvSpPr txBox="1"/>
          <p:nvPr/>
        </p:nvSpPr>
        <p:spPr>
          <a:xfrm>
            <a:off x="30638" y="5520332"/>
            <a:ext cx="1343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Estrategias</a:t>
            </a:r>
            <a:endParaRPr lang="es-PE" sz="2000" b="1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9" name="Cerrar llave 88"/>
          <p:cNvSpPr/>
          <p:nvPr/>
        </p:nvSpPr>
        <p:spPr>
          <a:xfrm>
            <a:off x="9744842" y="2341411"/>
            <a:ext cx="234173" cy="213988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0" name="CuadroTexto 89"/>
          <p:cNvSpPr txBox="1"/>
          <p:nvPr/>
        </p:nvSpPr>
        <p:spPr>
          <a:xfrm>
            <a:off x="10010749" y="3134354"/>
            <a:ext cx="2152970" cy="553998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84138" indent="-84138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Promoción de la convivencia escolar</a:t>
            </a:r>
          </a:p>
          <a:p>
            <a:pPr marL="84138" indent="-84138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Prevención de la violencia</a:t>
            </a:r>
          </a:p>
          <a:p>
            <a:pPr marL="84138" indent="-84138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Atención de la violencia</a:t>
            </a:r>
            <a:endParaRPr lang="es-PE" sz="1000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3" name="Conector angular 2"/>
          <p:cNvCxnSpPr>
            <a:stCxn id="90" idx="2"/>
          </p:cNvCxnSpPr>
          <p:nvPr/>
        </p:nvCxnSpPr>
        <p:spPr>
          <a:xfrm rot="5400000">
            <a:off x="9687939" y="4351055"/>
            <a:ext cx="2061999" cy="736592"/>
          </a:xfrm>
          <a:prstGeom prst="bentConnector3">
            <a:avLst>
              <a:gd name="adj1" fmla="val 100289"/>
            </a:avLst>
          </a:prstGeom>
          <a:ln w="190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errar llave 7"/>
          <p:cNvSpPr/>
          <p:nvPr/>
        </p:nvSpPr>
        <p:spPr>
          <a:xfrm>
            <a:off x="10039030" y="4829986"/>
            <a:ext cx="285561" cy="1837365"/>
          </a:xfrm>
          <a:prstGeom prst="rightBrac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41248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/>
        </p:nvSpPr>
        <p:spPr>
          <a:xfrm>
            <a:off x="6201527" y="2597065"/>
            <a:ext cx="5221868" cy="210319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Rectángulo 18"/>
          <p:cNvSpPr/>
          <p:nvPr/>
        </p:nvSpPr>
        <p:spPr>
          <a:xfrm>
            <a:off x="6201527" y="4806044"/>
            <a:ext cx="5221868" cy="45062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600" b="1" dirty="0">
                <a:solidFill>
                  <a:schemeClr val="tx1"/>
                </a:solidFill>
              </a:rPr>
              <a:t>2024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41582" y="2597065"/>
            <a:ext cx="5390593" cy="2103189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" name="Rectángulo 17"/>
          <p:cNvSpPr/>
          <p:nvPr/>
        </p:nvSpPr>
        <p:spPr>
          <a:xfrm>
            <a:off x="741583" y="4806044"/>
            <a:ext cx="5390593" cy="450624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600" b="1" dirty="0">
                <a:solidFill>
                  <a:schemeClr val="tx1"/>
                </a:solidFill>
              </a:rPr>
              <a:t>2023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29208" y="727078"/>
            <a:ext cx="119027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200" dirty="0">
                <a:solidFill>
                  <a:schemeClr val="tx2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Plan de Elaboración de las Normas de Convivencia Escolar 2024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802409" y="2831773"/>
            <a:ext cx="1562827" cy="1640953"/>
          </a:xfrm>
          <a:prstGeom prst="roundRect">
            <a:avLst/>
          </a:prstGeom>
          <a:solidFill>
            <a:srgbClr val="FF7C80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PE" sz="1400" b="1" dirty="0">
                <a:solidFill>
                  <a:schemeClr val="bg1"/>
                </a:solidFill>
              </a:rPr>
              <a:t>Paso 1</a:t>
            </a:r>
          </a:p>
          <a:p>
            <a:pPr lvl="0" algn="ctr"/>
            <a:r>
              <a:rPr lang="es-PE" sz="1400" dirty="0">
                <a:solidFill>
                  <a:schemeClr val="bg1"/>
                </a:solidFill>
              </a:rPr>
              <a:t>Acciones previas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2604483" y="2829476"/>
            <a:ext cx="1562827" cy="1640953"/>
          </a:xfrm>
          <a:prstGeom prst="round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PE" sz="1400" b="1" dirty="0">
                <a:solidFill>
                  <a:schemeClr val="bg1"/>
                </a:solidFill>
              </a:rPr>
              <a:t>Paso 2</a:t>
            </a:r>
          </a:p>
          <a:p>
            <a:pPr lvl="0" algn="ctr"/>
            <a:r>
              <a:rPr lang="es-PE" sz="1400" dirty="0">
                <a:solidFill>
                  <a:schemeClr val="bg1"/>
                </a:solidFill>
              </a:rPr>
              <a:t>Levantamiento de información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4399452" y="2833665"/>
            <a:ext cx="1562827" cy="1640953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PE" sz="1400" b="1" dirty="0">
                <a:solidFill>
                  <a:schemeClr val="bg1"/>
                </a:solidFill>
              </a:rPr>
              <a:t>Paso 3</a:t>
            </a:r>
          </a:p>
          <a:p>
            <a:pPr lvl="0" algn="ctr"/>
            <a:r>
              <a:rPr lang="es-PE" sz="1400" dirty="0">
                <a:solidFill>
                  <a:schemeClr val="bg1"/>
                </a:solidFill>
              </a:rPr>
              <a:t>Elaboración de las Normas de Convivencia Escolar 2024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6302037" y="2829476"/>
            <a:ext cx="1562827" cy="1640953"/>
          </a:xfrm>
          <a:prstGeom prst="roundRect">
            <a:avLst/>
          </a:prstGeom>
          <a:solidFill>
            <a:srgbClr val="33CCCC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PE" sz="1400" b="1" dirty="0">
                <a:solidFill>
                  <a:schemeClr val="bg1"/>
                </a:solidFill>
              </a:rPr>
              <a:t>Paso 4</a:t>
            </a:r>
          </a:p>
          <a:p>
            <a:pPr lvl="0" algn="ctr"/>
            <a:r>
              <a:rPr lang="es-PE" sz="1400" dirty="0">
                <a:solidFill>
                  <a:schemeClr val="bg1"/>
                </a:solidFill>
              </a:rPr>
              <a:t>Incorporación al Reglamento Interno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8022581" y="2848527"/>
            <a:ext cx="1562827" cy="164095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PE" sz="1400" b="1" dirty="0">
                <a:solidFill>
                  <a:schemeClr val="tx1"/>
                </a:solidFill>
              </a:rPr>
              <a:t>PASO 5</a:t>
            </a:r>
          </a:p>
          <a:p>
            <a:pPr lvl="0" algn="ctr"/>
            <a:r>
              <a:rPr lang="es-PE" sz="1400" dirty="0">
                <a:solidFill>
                  <a:schemeClr val="tx1"/>
                </a:solidFill>
              </a:rPr>
              <a:t>Difusión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9755270" y="2829476"/>
            <a:ext cx="1562827" cy="1640953"/>
          </a:xfrm>
          <a:prstGeom prst="roundRect">
            <a:avLst/>
          </a:prstGeom>
          <a:solidFill>
            <a:srgbClr val="00CC99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PE" sz="1400" b="1" dirty="0">
                <a:solidFill>
                  <a:schemeClr val="bg1"/>
                </a:solidFill>
              </a:rPr>
              <a:t>Paso 6</a:t>
            </a:r>
          </a:p>
          <a:p>
            <a:pPr lvl="0" algn="ctr"/>
            <a:r>
              <a:rPr lang="es-PE" sz="1400" dirty="0">
                <a:solidFill>
                  <a:schemeClr val="bg1"/>
                </a:solidFill>
              </a:rPr>
              <a:t>Evaluación</a:t>
            </a:r>
          </a:p>
        </p:txBody>
      </p:sp>
      <p:sp>
        <p:nvSpPr>
          <p:cNvPr id="20" name="Llamada rectangular 19"/>
          <p:cNvSpPr/>
          <p:nvPr/>
        </p:nvSpPr>
        <p:spPr>
          <a:xfrm>
            <a:off x="9034627" y="1460194"/>
            <a:ext cx="2733870" cy="553719"/>
          </a:xfrm>
          <a:prstGeom prst="wedgeRectCallou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PE" b="1" dirty="0">
                <a:solidFill>
                  <a:schemeClr val="tx2"/>
                </a:solidFill>
              </a:rPr>
              <a:t>Iniciamos este año</a:t>
            </a:r>
          </a:p>
        </p:txBody>
      </p:sp>
      <p:pic>
        <p:nvPicPr>
          <p:cNvPr id="21" name="Picture 2" descr="Resultado de imagen para icono levantando la mano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831" y="1526698"/>
            <a:ext cx="416429" cy="416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ector recto 3"/>
          <p:cNvCxnSpPr/>
          <p:nvPr/>
        </p:nvCxnSpPr>
        <p:spPr>
          <a:xfrm>
            <a:off x="1474236" y="5645021"/>
            <a:ext cx="9174521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981986" y="5756689"/>
            <a:ext cx="1203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i="1" dirty="0">
                <a:solidFill>
                  <a:schemeClr val="tx2"/>
                </a:solidFill>
              </a:rPr>
              <a:t>Octubre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2816273" y="5756689"/>
            <a:ext cx="135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i="1" dirty="0">
                <a:solidFill>
                  <a:schemeClr val="tx2"/>
                </a:solidFill>
              </a:rPr>
              <a:t>Noviembre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4611241" y="5758491"/>
            <a:ext cx="135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i="1" dirty="0">
                <a:solidFill>
                  <a:schemeClr val="tx2"/>
                </a:solidFill>
              </a:rPr>
              <a:t>Diciembre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6687334" y="5753950"/>
            <a:ext cx="135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i="1" dirty="0">
                <a:solidFill>
                  <a:schemeClr val="tx2"/>
                </a:solidFill>
              </a:rPr>
              <a:t>Marzo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594418" y="5721227"/>
            <a:ext cx="135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i="1" dirty="0">
                <a:solidFill>
                  <a:schemeClr val="tx2"/>
                </a:solidFill>
              </a:rPr>
              <a:t>Abril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10250330" y="5721227"/>
            <a:ext cx="135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i="1" dirty="0">
                <a:solidFill>
                  <a:schemeClr val="tx2"/>
                </a:solidFill>
              </a:rPr>
              <a:t>Agosto</a:t>
            </a:r>
          </a:p>
        </p:txBody>
      </p:sp>
      <p:cxnSp>
        <p:nvCxnSpPr>
          <p:cNvPr id="28" name="Conector recto 27"/>
          <p:cNvCxnSpPr/>
          <p:nvPr/>
        </p:nvCxnSpPr>
        <p:spPr>
          <a:xfrm>
            <a:off x="1474236" y="5561046"/>
            <a:ext cx="0" cy="195643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/>
          <p:nvPr/>
        </p:nvCxnSpPr>
        <p:spPr>
          <a:xfrm>
            <a:off x="3379675" y="5561046"/>
            <a:ext cx="0" cy="195643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/>
          <p:cNvCxnSpPr/>
          <p:nvPr/>
        </p:nvCxnSpPr>
        <p:spPr>
          <a:xfrm>
            <a:off x="5180865" y="5561045"/>
            <a:ext cx="0" cy="195643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/>
          <p:cNvCxnSpPr/>
          <p:nvPr/>
        </p:nvCxnSpPr>
        <p:spPr>
          <a:xfrm>
            <a:off x="7070274" y="5561045"/>
            <a:ext cx="0" cy="195643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/>
          <p:nvPr/>
        </p:nvCxnSpPr>
        <p:spPr>
          <a:xfrm>
            <a:off x="8924427" y="5557107"/>
            <a:ext cx="0" cy="195643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/>
          <p:cNvCxnSpPr/>
          <p:nvPr/>
        </p:nvCxnSpPr>
        <p:spPr>
          <a:xfrm>
            <a:off x="10646687" y="5547198"/>
            <a:ext cx="0" cy="195643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Marcador de número de diapositiva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9687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9" grpId="0" animBg="1"/>
      <p:bldP spid="18" grpId="0" animBg="1"/>
      <p:bldP spid="20" grpId="0" animBg="1"/>
      <p:bldP spid="5" grpId="0"/>
      <p:bldP spid="23" grpId="0"/>
      <p:bldP spid="24" grpId="0"/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5</a:t>
            </a:fld>
            <a:endParaRPr lang="es-PE"/>
          </a:p>
        </p:txBody>
      </p:sp>
      <p:sp>
        <p:nvSpPr>
          <p:cNvPr id="5" name="CuadroTexto 4"/>
          <p:cNvSpPr txBox="1"/>
          <p:nvPr/>
        </p:nvSpPr>
        <p:spPr>
          <a:xfrm>
            <a:off x="376577" y="2874287"/>
            <a:ext cx="104736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200" dirty="0">
                <a:solidFill>
                  <a:schemeClr val="tx2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Ahora vamos a desarrollar cada una de los pasos y actividades que tiene que desarrollar: </a:t>
            </a:r>
          </a:p>
        </p:txBody>
      </p:sp>
    </p:spTree>
    <p:extLst>
      <p:ext uri="{BB962C8B-B14F-4D97-AF65-F5344CB8AC3E}">
        <p14:creationId xmlns:p14="http://schemas.microsoft.com/office/powerpoint/2010/main" val="1373459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6</a:t>
            </a:fld>
            <a:endParaRPr lang="es-PE"/>
          </a:p>
        </p:txBody>
      </p:sp>
      <p:sp>
        <p:nvSpPr>
          <p:cNvPr id="5" name="CuadroTexto 4"/>
          <p:cNvSpPr txBox="1"/>
          <p:nvPr/>
        </p:nvSpPr>
        <p:spPr>
          <a:xfrm>
            <a:off x="249766" y="3016963"/>
            <a:ext cx="11692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1: Acciones Previas</a:t>
            </a:r>
          </a:p>
        </p:txBody>
      </p:sp>
    </p:spTree>
    <p:extLst>
      <p:ext uri="{BB962C8B-B14F-4D97-AF65-F5344CB8AC3E}">
        <p14:creationId xmlns:p14="http://schemas.microsoft.com/office/powerpoint/2010/main" val="365631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706873811"/>
              </p:ext>
            </p:extLst>
          </p:nvPr>
        </p:nvGraphicFramePr>
        <p:xfrm>
          <a:off x="834275" y="1179082"/>
          <a:ext cx="4349040" cy="4903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ángulo 2"/>
          <p:cNvSpPr/>
          <p:nvPr/>
        </p:nvSpPr>
        <p:spPr>
          <a:xfrm>
            <a:off x="6548269" y="2806737"/>
            <a:ext cx="4259179" cy="25687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dirty="0">
              <a:latin typeface="+mj-lt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77052" y="-65602"/>
            <a:ext cx="11692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1: Acciones Previas</a:t>
            </a:r>
          </a:p>
        </p:txBody>
      </p:sp>
      <p:pic>
        <p:nvPicPr>
          <p:cNvPr id="6146" name="Picture 2" descr="Imagen relacionada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10"/>
          <a:stretch/>
        </p:blipFill>
        <p:spPr bwMode="auto">
          <a:xfrm>
            <a:off x="2275695" y="2806737"/>
            <a:ext cx="604550" cy="55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esultado de imagen para icono quién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921" y="2933055"/>
            <a:ext cx="436716" cy="43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Resultado de imagen para icono calendari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921" y="5460280"/>
            <a:ext cx="349703" cy="34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9141559" y="2190363"/>
            <a:ext cx="712986" cy="50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ángulo 28"/>
          <p:cNvSpPr/>
          <p:nvPr/>
        </p:nvSpPr>
        <p:spPr>
          <a:xfrm>
            <a:off x="6659880" y="2933055"/>
            <a:ext cx="4035956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1.1: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Elaboración del Plan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1.2: 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Revisión de las Normas de Convivencia 2023, de acuerdo a los enfoques transversales.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1.3: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Revisión de las Normas de Convivencia 2023, de acuerdo al diagnóstico de la IE en el PEI.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337860" y="2339228"/>
            <a:ext cx="1803699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28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Actividades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97601" y="1356691"/>
            <a:ext cx="18362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PE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Son aquellas actividades que brindan insumos importantes de información para la elaboración de las Normas de Convivencia Escolar.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069468" y="1815971"/>
            <a:ext cx="1972784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Comité Gestión del Bienestar</a:t>
            </a:r>
          </a:p>
        </p:txBody>
      </p:sp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6265836"/>
              </p:ext>
            </p:extLst>
          </p:nvPr>
        </p:nvGraphicFramePr>
        <p:xfrm>
          <a:off x="1119188" y="4006850"/>
          <a:ext cx="3268662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" name="Hoja de cálculo" r:id="rId12" imgW="3705142" imgH="1324104" progId="Excel.Sheet.12">
                  <p:embed/>
                </p:oleObj>
              </mc:Choice>
              <mc:Fallback>
                <p:oleObj name="Hoja de cálculo" r:id="rId12" imgW="3705142" imgH="132410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119188" y="4006850"/>
                        <a:ext cx="3268662" cy="1166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ángulo 20"/>
          <p:cNvSpPr/>
          <p:nvPr/>
        </p:nvSpPr>
        <p:spPr>
          <a:xfrm>
            <a:off x="6548268" y="2160554"/>
            <a:ext cx="4259179" cy="64618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dirty="0">
              <a:latin typeface="+mj-lt"/>
            </a:endParaRPr>
          </a:p>
        </p:txBody>
      </p:sp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136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/>
      <p:bldP spid="2" grpId="0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04668" y="5309120"/>
            <a:ext cx="4304450" cy="40121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 5"/>
          <p:cNvSpPr/>
          <p:nvPr/>
        </p:nvSpPr>
        <p:spPr>
          <a:xfrm>
            <a:off x="903141" y="1728166"/>
            <a:ext cx="5111923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8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1.1: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8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Elaboración del Plan</a:t>
            </a:r>
          </a:p>
          <a:p>
            <a:pPr lvl="0">
              <a:lnSpc>
                <a:spcPts val="2190"/>
              </a:lnSpc>
              <a:tabLst>
                <a:tab pos="596265" algn="l"/>
              </a:tabLst>
            </a:pPr>
            <a:endParaRPr lang="es-ES" sz="1500" dirty="0">
              <a:solidFill>
                <a:srgbClr val="252525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77052" y="-65602"/>
            <a:ext cx="11692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1: Acciones Previas</a:t>
            </a:r>
          </a:p>
        </p:txBody>
      </p:sp>
      <p:pic>
        <p:nvPicPr>
          <p:cNvPr id="16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351064" y="1744102"/>
            <a:ext cx="552077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ángulo 23"/>
          <p:cNvSpPr/>
          <p:nvPr/>
        </p:nvSpPr>
        <p:spPr>
          <a:xfrm>
            <a:off x="1004668" y="2814229"/>
            <a:ext cx="5209520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2190"/>
              </a:lnSpc>
              <a:buFont typeface="Wingdings" panose="05000000000000000000" pitchFamily="2" charset="2"/>
              <a:buChar char="§"/>
              <a:tabLst>
                <a:tab pos="596265" algn="l"/>
              </a:tabLst>
            </a:pPr>
            <a:r>
              <a:rPr lang="es-ES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El Director de la Institución Educativa debe iniciar la coordinación con el Comité de Gestión del Bienestar. </a:t>
            </a:r>
          </a:p>
          <a:p>
            <a:pPr marL="342900" indent="-342900" algn="just">
              <a:lnSpc>
                <a:spcPts val="2190"/>
              </a:lnSpc>
              <a:buFont typeface="Wingdings" panose="05000000000000000000" pitchFamily="2" charset="2"/>
              <a:buChar char="§"/>
              <a:tabLst>
                <a:tab pos="596265" algn="l"/>
              </a:tabLst>
            </a:pPr>
            <a:endParaRPr lang="es-ES" sz="2000" dirty="0">
              <a:solidFill>
                <a:schemeClr val="tx2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  <a:p>
            <a:pPr marL="342900" indent="-342900" algn="just">
              <a:lnSpc>
                <a:spcPts val="2190"/>
              </a:lnSpc>
              <a:buFont typeface="Wingdings" panose="05000000000000000000" pitchFamily="2" charset="2"/>
              <a:buChar char="§"/>
              <a:tabLst>
                <a:tab pos="596265" algn="l"/>
              </a:tabLst>
            </a:pPr>
            <a:r>
              <a:rPr lang="es-ES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El Comité de Gestión del Bienestar, presidido por el Director, completa el Plan de Elaboración de las Normas de Convivencia Escolar 2023, considerando los tiempos establecidos. </a:t>
            </a:r>
          </a:p>
          <a:p>
            <a:pPr marL="342900" indent="-342900" algn="just">
              <a:lnSpc>
                <a:spcPts val="2190"/>
              </a:lnSpc>
              <a:buFont typeface="Wingdings" panose="05000000000000000000" pitchFamily="2" charset="2"/>
              <a:buChar char="§"/>
              <a:tabLst>
                <a:tab pos="596265" algn="l"/>
              </a:tabLst>
            </a:pPr>
            <a:endParaRPr lang="es-ES" sz="2000" dirty="0">
              <a:solidFill>
                <a:schemeClr val="tx2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  <a:p>
            <a:pPr marL="342900" indent="-342900" algn="just">
              <a:lnSpc>
                <a:spcPts val="2190"/>
              </a:lnSpc>
              <a:buFont typeface="Wingdings" panose="05000000000000000000" pitchFamily="2" charset="2"/>
              <a:buChar char="§"/>
              <a:tabLst>
                <a:tab pos="596265" algn="l"/>
              </a:tabLst>
            </a:pPr>
            <a:r>
              <a:rPr lang="es-ES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El Plan es aprobado. </a:t>
            </a:r>
            <a:endParaRPr lang="es-ES" sz="2000" dirty="0">
              <a:solidFill>
                <a:schemeClr val="bg1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  <a:p>
            <a:pPr marL="342900" indent="-342900" algn="just">
              <a:lnSpc>
                <a:spcPts val="2190"/>
              </a:lnSpc>
              <a:buFont typeface="Wingdings" panose="05000000000000000000" pitchFamily="2" charset="2"/>
              <a:buChar char="§"/>
              <a:tabLst>
                <a:tab pos="596265" algn="l"/>
              </a:tabLst>
            </a:pPr>
            <a:r>
              <a:rPr lang="es-ES" sz="2000" b="1" dirty="0">
                <a:solidFill>
                  <a:schemeClr val="bg1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Ahora, podemos iniciar la ejecución. 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endParaRPr lang="es-ES" sz="2000" dirty="0">
              <a:solidFill>
                <a:schemeClr val="bg1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  <a:p>
            <a:pPr>
              <a:lnSpc>
                <a:spcPts val="2190"/>
              </a:lnSpc>
              <a:tabLst>
                <a:tab pos="596265" algn="l"/>
              </a:tabLst>
            </a:pPr>
            <a:endParaRPr lang="es-ES" sz="2000" dirty="0">
              <a:solidFill>
                <a:schemeClr val="bg1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  <a:p>
            <a:pPr lvl="0">
              <a:lnSpc>
                <a:spcPts val="2190"/>
              </a:lnSpc>
              <a:tabLst>
                <a:tab pos="596265" algn="l"/>
              </a:tabLst>
            </a:pPr>
            <a:endParaRPr lang="es-ES" sz="1500" dirty="0">
              <a:solidFill>
                <a:schemeClr val="bg1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8</a:t>
            </a:fld>
            <a:endParaRPr lang="es-PE"/>
          </a:p>
        </p:txBody>
      </p:sp>
      <p:sp>
        <p:nvSpPr>
          <p:cNvPr id="8" name="Llamada rectangular 7"/>
          <p:cNvSpPr/>
          <p:nvPr/>
        </p:nvSpPr>
        <p:spPr>
          <a:xfrm>
            <a:off x="7912359" y="3253235"/>
            <a:ext cx="2733870" cy="553719"/>
          </a:xfrm>
          <a:prstGeom prst="wedgeRectCallou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PE" b="1" dirty="0">
                <a:solidFill>
                  <a:schemeClr val="tx2"/>
                </a:solidFill>
              </a:rPr>
              <a:t>FORMATO 01: PLAN</a:t>
            </a:r>
          </a:p>
        </p:txBody>
      </p:sp>
      <p:pic>
        <p:nvPicPr>
          <p:cNvPr id="9" name="Picture 2" descr="Resultado de imagen para icono levantando la mano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102" y="3321879"/>
            <a:ext cx="416429" cy="416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08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835335" y="970477"/>
            <a:ext cx="692412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8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1.2: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28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Revisión de las Normas de Convivencia de acuerdo a los enfoques transversales.</a:t>
            </a:r>
            <a:endParaRPr lang="es-ES" sz="1500" dirty="0">
              <a:solidFill>
                <a:srgbClr val="252525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85750" y="6611779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PE" sz="1000" i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PE" sz="1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Ítems considerados en Currículo Nacional – Enfoques Transversales</a:t>
            </a:r>
            <a:endParaRPr lang="es-PE" sz="1000" i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177052" y="-65602"/>
            <a:ext cx="11692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1: Acciones Previas</a:t>
            </a:r>
          </a:p>
        </p:txBody>
      </p:sp>
      <p:pic>
        <p:nvPicPr>
          <p:cNvPr id="17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285750" y="932295"/>
            <a:ext cx="552077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835335" y="2360591"/>
            <a:ext cx="6333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dirty="0">
                <a:latin typeface="+mj-lt"/>
              </a:rPr>
              <a:t>Existen </a:t>
            </a:r>
            <a:r>
              <a:rPr lang="es-PE" sz="2000" b="1" dirty="0">
                <a:solidFill>
                  <a:srgbClr val="FF7C80"/>
                </a:solidFill>
                <a:latin typeface="+mj-lt"/>
              </a:rPr>
              <a:t>valores</a:t>
            </a:r>
            <a:r>
              <a:rPr lang="es-PE" sz="1600" dirty="0">
                <a:latin typeface="+mj-lt"/>
              </a:rPr>
              <a:t> y </a:t>
            </a:r>
            <a:r>
              <a:rPr lang="es-PE" sz="2000" b="1" dirty="0">
                <a:solidFill>
                  <a:srgbClr val="FFC000"/>
                </a:solidFill>
                <a:latin typeface="+mj-lt"/>
              </a:rPr>
              <a:t>actitudes</a:t>
            </a:r>
            <a:r>
              <a:rPr lang="es-PE" sz="1600" dirty="0">
                <a:latin typeface="+mj-lt"/>
              </a:rPr>
              <a:t> que  los estudiantes, maestros, padres de familia y autoridades, deben desarrollar para lograr una sociedad integral.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835335" y="3484921"/>
            <a:ext cx="6333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dirty="0">
                <a:latin typeface="+mj-lt"/>
              </a:rPr>
              <a:t>Estos valores y actitudes son considerados en los </a:t>
            </a:r>
            <a:r>
              <a:rPr lang="es-PE" sz="1600" b="1" dirty="0">
                <a:solidFill>
                  <a:schemeClr val="tx2"/>
                </a:solidFill>
                <a:latin typeface="+mj-lt"/>
              </a:rPr>
              <a:t>enfoques transversales</a:t>
            </a:r>
            <a:r>
              <a:rPr lang="es-PE" sz="1600" dirty="0">
                <a:latin typeface="+mj-lt"/>
              </a:rPr>
              <a:t> del Currículo Nacional.   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835335" y="4452315"/>
            <a:ext cx="63335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dirty="0">
                <a:latin typeface="+mj-lt"/>
              </a:rPr>
              <a:t>Por lo tanto, los </a:t>
            </a:r>
            <a:r>
              <a:rPr lang="es-PE" sz="1600" b="1" dirty="0">
                <a:solidFill>
                  <a:schemeClr val="tx2"/>
                </a:solidFill>
                <a:latin typeface="+mj-lt"/>
              </a:rPr>
              <a:t>enfoques transversales</a:t>
            </a:r>
            <a:r>
              <a:rPr lang="es-PE" sz="1600" dirty="0">
                <a:solidFill>
                  <a:schemeClr val="tx2"/>
                </a:solidFill>
                <a:latin typeface="+mj-lt"/>
              </a:rPr>
              <a:t> </a:t>
            </a:r>
            <a:r>
              <a:rPr lang="es-PE" sz="1600" dirty="0">
                <a:latin typeface="+mj-lt"/>
              </a:rPr>
              <a:t>acompañarán las competencias de cualquier área del currículo, propiciando el desarrollo de estos </a:t>
            </a:r>
            <a:r>
              <a:rPr lang="es-PE" sz="2000" b="1" dirty="0">
                <a:solidFill>
                  <a:srgbClr val="FF7C80"/>
                </a:solidFill>
                <a:latin typeface="+mj-lt"/>
              </a:rPr>
              <a:t>valores</a:t>
            </a:r>
            <a:r>
              <a:rPr lang="es-PE" sz="1200" dirty="0">
                <a:latin typeface="+mj-lt"/>
              </a:rPr>
              <a:t> y </a:t>
            </a:r>
            <a:r>
              <a:rPr lang="es-PE" sz="2000" b="1" dirty="0">
                <a:solidFill>
                  <a:srgbClr val="FFC000"/>
                </a:solidFill>
                <a:latin typeface="+mj-lt"/>
              </a:rPr>
              <a:t>actitudes</a:t>
            </a:r>
            <a:r>
              <a:rPr lang="es-PE" sz="2000" dirty="0">
                <a:latin typeface="+mj-lt"/>
              </a:rPr>
              <a:t> </a:t>
            </a:r>
            <a:r>
              <a:rPr lang="es-PE" sz="1600" dirty="0">
                <a:latin typeface="+mj-lt"/>
              </a:rPr>
              <a:t>en los miembros de la comunidad educativa. </a:t>
            </a:r>
          </a:p>
        </p:txBody>
      </p:sp>
      <p:sp>
        <p:nvSpPr>
          <p:cNvPr id="4" name="AutoShape 4" descr="Resultado de imagen para icono pregun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9</a:t>
            </a:fld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9599" t="23426" r="30505" b="12537"/>
          <a:stretch/>
        </p:blipFill>
        <p:spPr>
          <a:xfrm>
            <a:off x="7929165" y="2523700"/>
            <a:ext cx="3424635" cy="309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23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-178437" y="760510"/>
            <a:ext cx="70956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050" b="1" dirty="0">
                <a:solidFill>
                  <a:schemeClr val="tx2"/>
                </a:solidFill>
              </a:rPr>
              <a:t>REVISIÓN DE LAS NORMAS DE CONVIVENCIA DE ACUERDO A LOS ENFOQUES TRANSVERSALES</a:t>
            </a:r>
            <a:endParaRPr lang="es-PE" sz="1050" b="1" dirty="0">
              <a:solidFill>
                <a:schemeClr val="tx2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85750" y="6611779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PE" sz="1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Ítems considerados en Currículo Nacional – Enfoques Transversales</a:t>
            </a:r>
            <a:endParaRPr lang="es-PE" sz="1000" i="1" dirty="0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10</a:t>
            </a:fld>
            <a:endParaRPr lang="es-PE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5208" t="20772" r="34740" b="13680"/>
          <a:stretch/>
        </p:blipFill>
        <p:spPr>
          <a:xfrm>
            <a:off x="1060909" y="1116310"/>
            <a:ext cx="4398941" cy="5397079"/>
          </a:xfrm>
          <a:prstGeom prst="rect">
            <a:avLst/>
          </a:prstGeom>
        </p:spPr>
      </p:pic>
      <p:sp>
        <p:nvSpPr>
          <p:cNvPr id="6" name="Llamada rectangular 5"/>
          <p:cNvSpPr/>
          <p:nvPr/>
        </p:nvSpPr>
        <p:spPr>
          <a:xfrm>
            <a:off x="8120556" y="1235293"/>
            <a:ext cx="2112999" cy="553719"/>
          </a:xfrm>
          <a:prstGeom prst="wedgeRectCallou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>
                <a:solidFill>
                  <a:schemeClr val="tx2"/>
                </a:solidFill>
              </a:rPr>
              <a:t>           ANEXO 01</a:t>
            </a:r>
          </a:p>
        </p:txBody>
      </p:sp>
      <p:pic>
        <p:nvPicPr>
          <p:cNvPr id="9" name="Picture 2" descr="Resultado de imagen para ICONO HOJA DE PAPEL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894" y="1342554"/>
            <a:ext cx="318352" cy="31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177052" y="-65602"/>
            <a:ext cx="11692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1: Acciones Previas</a:t>
            </a:r>
          </a:p>
        </p:txBody>
      </p:sp>
    </p:spTree>
    <p:extLst>
      <p:ext uri="{BB962C8B-B14F-4D97-AF65-F5344CB8AC3E}">
        <p14:creationId xmlns:p14="http://schemas.microsoft.com/office/powerpoint/2010/main" val="307405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11</a:t>
            </a:fld>
            <a:endParaRPr lang="es-PE"/>
          </a:p>
        </p:txBody>
      </p:sp>
      <p:sp>
        <p:nvSpPr>
          <p:cNvPr id="5" name="Rectángulo 4"/>
          <p:cNvSpPr/>
          <p:nvPr/>
        </p:nvSpPr>
        <p:spPr>
          <a:xfrm>
            <a:off x="6898806" y="4775256"/>
            <a:ext cx="765964" cy="90501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>
                <a:solidFill>
                  <a:schemeClr val="tx2"/>
                </a:solidFill>
              </a:rPr>
              <a:t>Sí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844636" y="4775256"/>
            <a:ext cx="765964" cy="9050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>
                <a:solidFill>
                  <a:schemeClr val="tx1"/>
                </a:solidFill>
              </a:rPr>
              <a:t>No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184821" y="3730676"/>
            <a:ext cx="36495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Enfoque de Derechos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Enfoque Inclusivo o de Atención a la Diversidad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Enfoque Intercultural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Enfoque de Igualdad de género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Enfoque Ambiental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Enfoque de Orientación al Bien Común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Enfoque Búsqueda de la Excelencia</a:t>
            </a:r>
            <a:endParaRPr lang="es-PE" sz="1400" dirty="0">
              <a:latin typeface="+mj-lt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887173" y="2970239"/>
            <a:ext cx="1723427" cy="161302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>
                <a:latin typeface="+mj-lt"/>
              </a:rPr>
              <a:t>Las Normas de Convivencia </a:t>
            </a:r>
            <a:r>
              <a:rPr lang="es-PE" sz="1600" b="1" dirty="0">
                <a:latin typeface="+mj-lt"/>
              </a:rPr>
              <a:t>2022</a:t>
            </a:r>
            <a:r>
              <a:rPr lang="es-PE" sz="1600" dirty="0">
                <a:latin typeface="+mj-lt"/>
              </a:rPr>
              <a:t> ¿promueven el Enfoque Transversal?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143649" y="2970239"/>
            <a:ext cx="3649547" cy="527495"/>
          </a:xfrm>
          <a:prstGeom prst="rect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1500" dirty="0">
                <a:latin typeface="+mj-lt"/>
              </a:rPr>
              <a:t>ENFOQUES TRANSVERSALES</a:t>
            </a:r>
            <a:r>
              <a:rPr lang="es-MX" sz="1500" baseline="30000" dirty="0">
                <a:latin typeface="+mj-lt"/>
              </a:rPr>
              <a:t>1</a:t>
            </a:r>
          </a:p>
        </p:txBody>
      </p:sp>
      <p:sp>
        <p:nvSpPr>
          <p:cNvPr id="10" name="Rectángulo 9"/>
          <p:cNvSpPr/>
          <p:nvPr/>
        </p:nvSpPr>
        <p:spPr>
          <a:xfrm rot="16200000">
            <a:off x="3894825" y="2813845"/>
            <a:ext cx="2147199" cy="3649544"/>
          </a:xfrm>
          <a:prstGeom prst="rect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CuadroTexto 12"/>
          <p:cNvSpPr txBox="1"/>
          <p:nvPr/>
        </p:nvSpPr>
        <p:spPr>
          <a:xfrm>
            <a:off x="3088721" y="2053285"/>
            <a:ext cx="4989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>
                <a:solidFill>
                  <a:schemeClr val="tx2"/>
                </a:solidFill>
                <a:latin typeface="+mj-lt"/>
              </a:rPr>
              <a:t>¿Nuestras normas de convivencia </a:t>
            </a:r>
            <a:r>
              <a:rPr lang="es-PE" b="1" dirty="0">
                <a:solidFill>
                  <a:srgbClr val="00CC99"/>
                </a:solidFill>
                <a:latin typeface="+mj-lt"/>
              </a:rPr>
              <a:t>2023</a:t>
            </a:r>
            <a:r>
              <a:rPr lang="es-PE" b="1" dirty="0">
                <a:solidFill>
                  <a:schemeClr val="tx2"/>
                </a:solidFill>
                <a:latin typeface="+mj-lt"/>
              </a:rPr>
              <a:t> promueven los enfoques transversales?</a:t>
            </a:r>
          </a:p>
        </p:txBody>
      </p:sp>
      <p:pic>
        <p:nvPicPr>
          <p:cNvPr id="14" name="Picture 8" descr="Resultado de imagen para icono pregun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784" y="2108709"/>
            <a:ext cx="467017" cy="46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/>
          <p:cNvSpPr txBox="1"/>
          <p:nvPr/>
        </p:nvSpPr>
        <p:spPr>
          <a:xfrm>
            <a:off x="382000" y="1187884"/>
            <a:ext cx="10854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>
                <a:solidFill>
                  <a:srgbClr val="00CC99"/>
                </a:solidFill>
                <a:latin typeface="+mj-lt"/>
              </a:rPr>
              <a:t>Hagamos el ejercicio: Por favor, recordemos nuestras Normas de Convivencia 2023 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177052" y="-65602"/>
            <a:ext cx="11692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1: Acciones Previas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382000" y="5945159"/>
            <a:ext cx="10854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>
                <a:solidFill>
                  <a:srgbClr val="00CC99"/>
                </a:solidFill>
                <a:latin typeface="+mj-lt"/>
              </a:rPr>
              <a:t>Entregamos el Formato</a:t>
            </a:r>
          </a:p>
        </p:txBody>
      </p:sp>
    </p:spTree>
    <p:extLst>
      <p:ext uri="{BB962C8B-B14F-4D97-AF65-F5344CB8AC3E}">
        <p14:creationId xmlns:p14="http://schemas.microsoft.com/office/powerpoint/2010/main" val="129234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 animBg="1"/>
      <p:bldP spid="10" grpId="0" animBg="1"/>
      <p:bldP spid="13" grpId="0"/>
      <p:bldP spid="1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930016" y="4522571"/>
            <a:ext cx="3463820" cy="187905"/>
          </a:xfrm>
          <a:prstGeom prst="rect">
            <a:avLst/>
          </a:prstGeom>
          <a:solidFill>
            <a:srgbClr val="00CC99"/>
          </a:solidFill>
          <a:ln>
            <a:solidFill>
              <a:srgbClr val="00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 5"/>
          <p:cNvSpPr/>
          <p:nvPr/>
        </p:nvSpPr>
        <p:spPr>
          <a:xfrm>
            <a:off x="837827" y="1021712"/>
            <a:ext cx="780491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8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1.3: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PE" sz="28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Revisión de las Normas de Convivencia de acuerdo al diagnóstico de la gestión escolar en el PEI y/o PAT.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177052" y="6625584"/>
            <a:ext cx="86777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900" baseline="30000" dirty="0"/>
              <a:t>1</a:t>
            </a:r>
            <a:r>
              <a:rPr lang="es-PE" sz="900" dirty="0"/>
              <a:t>Items tomados en la “Guía para la Elaboración del Proyecto Educativo Institucional y del Plan Anual de Trabajo de las Instituciones Educativas de Educación Básica”</a:t>
            </a:r>
            <a:endParaRPr lang="es-PE" sz="900" i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177052" y="-65602"/>
            <a:ext cx="11692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1: Acciones Previas</a:t>
            </a:r>
          </a:p>
        </p:txBody>
      </p:sp>
      <p:pic>
        <p:nvPicPr>
          <p:cNvPr id="16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285750" y="1037648"/>
            <a:ext cx="552077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59078727"/>
              </p:ext>
            </p:extLst>
          </p:nvPr>
        </p:nvGraphicFramePr>
        <p:xfrm>
          <a:off x="1105819" y="2612906"/>
          <a:ext cx="2791927" cy="37310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1" name="CuadroTexto 30"/>
          <p:cNvSpPr txBox="1"/>
          <p:nvPr/>
        </p:nvSpPr>
        <p:spPr>
          <a:xfrm>
            <a:off x="1582781" y="2943772"/>
            <a:ext cx="1246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b="1" dirty="0">
                <a:solidFill>
                  <a:schemeClr val="tx2"/>
                </a:solidFill>
                <a:latin typeface="+mj-lt"/>
              </a:rPr>
              <a:t>Resultados de la gestión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1574611" y="4027422"/>
            <a:ext cx="13148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b="1" dirty="0">
                <a:solidFill>
                  <a:schemeClr val="tx2"/>
                </a:solidFill>
                <a:latin typeface="+mj-lt"/>
              </a:rPr>
              <a:t>Fortalezas y debilidades de la IE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1518111" y="5124869"/>
            <a:ext cx="14201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b="1" dirty="0">
                <a:solidFill>
                  <a:schemeClr val="tx2"/>
                </a:solidFill>
                <a:latin typeface="+mj-lt"/>
              </a:rPr>
              <a:t>Oportunidades y amenazas de la IE</a:t>
            </a:r>
          </a:p>
        </p:txBody>
      </p:sp>
      <p:sp>
        <p:nvSpPr>
          <p:cNvPr id="34" name="CuadroTexto 33"/>
          <p:cNvSpPr txBox="1"/>
          <p:nvPr/>
        </p:nvSpPr>
        <p:spPr>
          <a:xfrm>
            <a:off x="2808665" y="2914540"/>
            <a:ext cx="4152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PE" sz="1200" dirty="0">
                <a:latin typeface="+mj-lt"/>
              </a:rPr>
              <a:t>Diagnóstico del progreso anual de los aprendizajes de los estudiantes. 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PE" sz="1200" dirty="0">
                <a:latin typeface="+mj-lt"/>
              </a:rPr>
              <a:t>Diagnóstico de la retención anual de los estudiantes en la IE.</a:t>
            </a:r>
          </a:p>
        </p:txBody>
      </p:sp>
      <p:sp>
        <p:nvSpPr>
          <p:cNvPr id="35" name="CuadroTexto 34"/>
          <p:cNvSpPr txBox="1"/>
          <p:nvPr/>
        </p:nvSpPr>
        <p:spPr>
          <a:xfrm>
            <a:off x="2840290" y="3909642"/>
            <a:ext cx="4041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PE" sz="1200" dirty="0">
                <a:latin typeface="+mj-lt"/>
              </a:rPr>
              <a:t>Diagnóstico del cumplimiento de la calendarización en la IE. 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PE" sz="1200" dirty="0">
                <a:latin typeface="+mj-lt"/>
              </a:rPr>
              <a:t>Diagnóstico del acompañamiento y monitoreo a la práctica pedagógica en la IE.  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PE" sz="1200" dirty="0">
                <a:latin typeface="+mj-lt"/>
              </a:rPr>
              <a:t>Diagnóstico de la Gestión de la Convivencia Escolar.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2847782" y="5042169"/>
            <a:ext cx="4034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PE" sz="1200" dirty="0">
                <a:latin typeface="+mj-lt"/>
              </a:rPr>
              <a:t>Cumplimiento de la calendarización en la IE. 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PE" sz="1200" dirty="0">
                <a:latin typeface="+mj-lt"/>
              </a:rPr>
              <a:t>Acompañamiento y monitoreo a la práctica pedagógica en la IE.  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PE" sz="1200" dirty="0">
                <a:latin typeface="+mj-lt"/>
              </a:rPr>
              <a:t>Gestión de la Convivencia Escolar.</a:t>
            </a:r>
          </a:p>
        </p:txBody>
      </p:sp>
      <p:sp>
        <p:nvSpPr>
          <p:cNvPr id="40" name="Rectángulo 39"/>
          <p:cNvSpPr/>
          <p:nvPr/>
        </p:nvSpPr>
        <p:spPr>
          <a:xfrm>
            <a:off x="1593236" y="2690999"/>
            <a:ext cx="5312178" cy="95098"/>
          </a:xfrm>
          <a:prstGeom prst="rect">
            <a:avLst/>
          </a:prstGeom>
          <a:solidFill>
            <a:srgbClr val="FF7C8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PE" dirty="0"/>
          </a:p>
        </p:txBody>
      </p:sp>
      <p:sp>
        <p:nvSpPr>
          <p:cNvPr id="42" name="Rectángulo 41"/>
          <p:cNvSpPr/>
          <p:nvPr/>
        </p:nvSpPr>
        <p:spPr>
          <a:xfrm>
            <a:off x="1577943" y="3802679"/>
            <a:ext cx="5330243" cy="9941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PE" dirty="0"/>
          </a:p>
        </p:txBody>
      </p:sp>
      <p:sp>
        <p:nvSpPr>
          <p:cNvPr id="43" name="Rectángulo 42"/>
          <p:cNvSpPr/>
          <p:nvPr/>
        </p:nvSpPr>
        <p:spPr>
          <a:xfrm>
            <a:off x="1574611" y="4941625"/>
            <a:ext cx="5307049" cy="84404"/>
          </a:xfrm>
          <a:prstGeom prst="rect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PE" dirty="0"/>
          </a:p>
        </p:txBody>
      </p:sp>
      <p:sp>
        <p:nvSpPr>
          <p:cNvPr id="50" name="CuadroTexto 49"/>
          <p:cNvSpPr txBox="1"/>
          <p:nvPr/>
        </p:nvSpPr>
        <p:spPr>
          <a:xfrm>
            <a:off x="1895526" y="2286675"/>
            <a:ext cx="4152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b="1" dirty="0">
                <a:solidFill>
                  <a:schemeClr val="tx2"/>
                </a:solidFill>
                <a:latin typeface="+mj-lt"/>
              </a:rPr>
              <a:t>Diagnóstico de la IE - PEI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12</a:t>
            </a:fld>
            <a:endParaRPr lang="es-PE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8"/>
          <a:srcRect l="29241" t="15586" r="29927" b="17191"/>
          <a:stretch/>
        </p:blipFill>
        <p:spPr>
          <a:xfrm>
            <a:off x="7900752" y="2912636"/>
            <a:ext cx="3035023" cy="281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3" grpId="0">
        <p:bldAsOne/>
      </p:bldGraphic>
      <p:bldP spid="31" grpId="0"/>
      <p:bldP spid="32" grpId="0"/>
      <p:bldP spid="33" grpId="0"/>
      <p:bldP spid="34" grpId="0"/>
      <p:bldP spid="35" grpId="0"/>
      <p:bldP spid="36" grpId="0"/>
      <p:bldP spid="40" grpId="0" animBg="1"/>
      <p:bldP spid="42" grpId="0" animBg="1"/>
      <p:bldP spid="43" grpId="0" animBg="1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781824" y="1240047"/>
            <a:ext cx="70956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050" b="1" dirty="0">
                <a:solidFill>
                  <a:schemeClr val="tx2"/>
                </a:solidFill>
              </a:rPr>
              <a:t>ANEXO 02: REVISIÓN DE LAS NORMAS DE CONVIVENCIA DE ACUERDO AL DIAGNÓSTICO DE LA GESTIÓN ESCOLAR EN EL PEI</a:t>
            </a:r>
            <a:endParaRPr lang="es-PE" sz="1050" b="1" dirty="0">
              <a:solidFill>
                <a:schemeClr val="tx2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77052" y="6625584"/>
            <a:ext cx="86777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900" dirty="0" err="1"/>
              <a:t>Items</a:t>
            </a:r>
            <a:r>
              <a:rPr lang="es-PE" sz="900" dirty="0"/>
              <a:t> tomados en la “Guía para la Elaboración del Proyecto Educativo Institucional y del Plan Anual de Trabajo de las Instituciones Educativas de Educación Básica”</a:t>
            </a:r>
            <a:endParaRPr lang="es-PE" sz="900" i="1" dirty="0"/>
          </a:p>
        </p:txBody>
      </p:sp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13</a:t>
            </a:fld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5677" t="36913" r="25312" b="15713"/>
          <a:stretch/>
        </p:blipFill>
        <p:spPr>
          <a:xfrm>
            <a:off x="527652" y="1493963"/>
            <a:ext cx="9438122" cy="5131621"/>
          </a:xfrm>
          <a:prstGeom prst="rect">
            <a:avLst/>
          </a:prstGeom>
        </p:spPr>
      </p:pic>
      <p:sp>
        <p:nvSpPr>
          <p:cNvPr id="6" name="Llamada rectangular 5"/>
          <p:cNvSpPr/>
          <p:nvPr/>
        </p:nvSpPr>
        <p:spPr>
          <a:xfrm>
            <a:off x="9076167" y="838681"/>
            <a:ext cx="2733870" cy="553719"/>
          </a:xfrm>
          <a:prstGeom prst="wedgeRectCallou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>
                <a:solidFill>
                  <a:schemeClr val="tx2"/>
                </a:solidFill>
              </a:rPr>
              <a:t>           ANEXO 02</a:t>
            </a:r>
          </a:p>
        </p:txBody>
      </p:sp>
      <p:pic>
        <p:nvPicPr>
          <p:cNvPr id="7" name="Picture 2" descr="Resultado de imagen para ICONO HOJA DE PAPEL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167" y="1347308"/>
            <a:ext cx="318352" cy="31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177052" y="-65602"/>
            <a:ext cx="11692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1: Acciones Previas</a:t>
            </a:r>
          </a:p>
        </p:txBody>
      </p:sp>
    </p:spTree>
    <p:extLst>
      <p:ext uri="{BB962C8B-B14F-4D97-AF65-F5344CB8AC3E}">
        <p14:creationId xmlns:p14="http://schemas.microsoft.com/office/powerpoint/2010/main" val="64114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14</a:t>
            </a:fld>
            <a:endParaRPr lang="es-PE"/>
          </a:p>
        </p:txBody>
      </p:sp>
      <p:sp>
        <p:nvSpPr>
          <p:cNvPr id="5" name="CuadroTexto 4"/>
          <p:cNvSpPr txBox="1"/>
          <p:nvPr/>
        </p:nvSpPr>
        <p:spPr>
          <a:xfrm>
            <a:off x="177052" y="-65602"/>
            <a:ext cx="11692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1: Acciones Previas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949843" y="1777447"/>
            <a:ext cx="5383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>
                <a:solidFill>
                  <a:schemeClr val="tx2"/>
                </a:solidFill>
                <a:latin typeface="+mj-lt"/>
              </a:rPr>
              <a:t>¿Nuestras normas de convivencia </a:t>
            </a:r>
            <a:r>
              <a:rPr lang="es-PE" b="1" dirty="0">
                <a:solidFill>
                  <a:srgbClr val="00CC99"/>
                </a:solidFill>
                <a:latin typeface="+mj-lt"/>
              </a:rPr>
              <a:t>2023</a:t>
            </a:r>
            <a:r>
              <a:rPr lang="es-PE" b="1" dirty="0">
                <a:solidFill>
                  <a:schemeClr val="tx2"/>
                </a:solidFill>
                <a:latin typeface="+mj-lt"/>
              </a:rPr>
              <a:t> responden al diagnóstico de la gestión de la convivencia escolar en el PEI/PAT?</a:t>
            </a:r>
            <a:r>
              <a:rPr lang="es-PE" b="1" baseline="30000" dirty="0">
                <a:solidFill>
                  <a:schemeClr val="tx2"/>
                </a:solidFill>
                <a:latin typeface="+mj-lt"/>
              </a:rPr>
              <a:t>1</a:t>
            </a:r>
          </a:p>
        </p:txBody>
      </p:sp>
      <p:pic>
        <p:nvPicPr>
          <p:cNvPr id="9" name="Picture 8" descr="Resultado de imagen para icono pregun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231" y="1851711"/>
            <a:ext cx="467017" cy="46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6915885" y="4785872"/>
            <a:ext cx="765964" cy="76498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>
                <a:solidFill>
                  <a:schemeClr val="tx2"/>
                </a:solidFill>
              </a:rPr>
              <a:t>Sí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7861715" y="4785872"/>
            <a:ext cx="765964" cy="764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>
                <a:solidFill>
                  <a:schemeClr val="tx1"/>
                </a:solidFill>
              </a:rPr>
              <a:t>No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6904252" y="2840816"/>
            <a:ext cx="1723427" cy="180501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>
                <a:latin typeface="+mj-lt"/>
              </a:rPr>
              <a:t>Las Normas de Convivencia 2023 ¿responden al diagnóstico de la gestión de la convivencia escolar en el PEI?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160728" y="2840817"/>
            <a:ext cx="3649547" cy="527495"/>
          </a:xfrm>
          <a:prstGeom prst="rect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1500" dirty="0">
                <a:latin typeface="+mj-lt"/>
              </a:rPr>
              <a:t>DIAGNÓSTICO DE CONVIVENCIA ESCOLAR</a:t>
            </a:r>
          </a:p>
        </p:txBody>
      </p:sp>
      <p:sp>
        <p:nvSpPr>
          <p:cNvPr id="14" name="Rectángulo 13"/>
          <p:cNvSpPr/>
          <p:nvPr/>
        </p:nvSpPr>
        <p:spPr>
          <a:xfrm rot="16200000">
            <a:off x="3911904" y="2684423"/>
            <a:ext cx="2147199" cy="3649544"/>
          </a:xfrm>
          <a:prstGeom prst="rect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" name="Rectángulo 14"/>
          <p:cNvSpPr/>
          <p:nvPr/>
        </p:nvSpPr>
        <p:spPr>
          <a:xfrm>
            <a:off x="3207716" y="4033784"/>
            <a:ext cx="36495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Atención de casos de violencia escolar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Prevención de la violencia escolar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Promoción de la convivencia escolar</a:t>
            </a:r>
            <a:endParaRPr lang="es-PE" sz="1400" dirty="0">
              <a:latin typeface="+mj-lt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382000" y="1187884"/>
            <a:ext cx="10854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>
                <a:solidFill>
                  <a:srgbClr val="00CC99"/>
                </a:solidFill>
                <a:latin typeface="+mj-lt"/>
              </a:rPr>
              <a:t>Hagamos el ejercicio: Por favor, saquen sus Normas de Convivencia 2023 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382000" y="5855948"/>
            <a:ext cx="10854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>
                <a:solidFill>
                  <a:srgbClr val="00CC99"/>
                </a:solidFill>
                <a:latin typeface="+mj-lt"/>
              </a:rPr>
              <a:t>Entregamos el Formato</a:t>
            </a:r>
          </a:p>
        </p:txBody>
      </p:sp>
    </p:spTree>
    <p:extLst>
      <p:ext uri="{BB962C8B-B14F-4D97-AF65-F5344CB8AC3E}">
        <p14:creationId xmlns:p14="http://schemas.microsoft.com/office/powerpoint/2010/main" val="168085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15</a:t>
            </a:fld>
            <a:endParaRPr lang="es-PE"/>
          </a:p>
        </p:txBody>
      </p:sp>
      <p:sp>
        <p:nvSpPr>
          <p:cNvPr id="5" name="CuadroTexto 4"/>
          <p:cNvSpPr txBox="1"/>
          <p:nvPr/>
        </p:nvSpPr>
        <p:spPr>
          <a:xfrm>
            <a:off x="249766" y="2937123"/>
            <a:ext cx="11692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2: Levantamiento de información</a:t>
            </a:r>
          </a:p>
        </p:txBody>
      </p:sp>
    </p:spTree>
    <p:extLst>
      <p:ext uri="{BB962C8B-B14F-4D97-AF65-F5344CB8AC3E}">
        <p14:creationId xmlns:p14="http://schemas.microsoft.com/office/powerpoint/2010/main" val="1675435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038600" y="5666584"/>
            <a:ext cx="815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48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Dinámica “Mi Institución Educativa”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16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87234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17</a:t>
            </a:fld>
            <a:endParaRPr lang="es-PE"/>
          </a:p>
        </p:txBody>
      </p:sp>
      <p:sp>
        <p:nvSpPr>
          <p:cNvPr id="5" name="Rectángulo 4"/>
          <p:cNvSpPr/>
          <p:nvPr/>
        </p:nvSpPr>
        <p:spPr>
          <a:xfrm>
            <a:off x="3114380" y="2417838"/>
            <a:ext cx="5731890" cy="23144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 5"/>
          <p:cNvSpPr/>
          <p:nvPr/>
        </p:nvSpPr>
        <p:spPr>
          <a:xfrm>
            <a:off x="3395513" y="2589997"/>
            <a:ext cx="4994782" cy="48314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Sesión para elaborar nuestras normas de convivencia.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299381" y="3205559"/>
            <a:ext cx="1590773" cy="1319307"/>
          </a:xfrm>
          <a:prstGeom prst="rect">
            <a:avLst/>
          </a:prstGeom>
          <a:solidFill>
            <a:srgbClr val="00CC99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>
                <a:solidFill>
                  <a:schemeClr val="bg1"/>
                </a:solidFill>
                <a:latin typeface="+mj-lt"/>
              </a:rPr>
              <a:t>Describir la Institución Educativa que tenemos hoy</a:t>
            </a:r>
          </a:p>
        </p:txBody>
      </p:sp>
      <p:sp>
        <p:nvSpPr>
          <p:cNvPr id="8" name="Rectángulo 7"/>
          <p:cNvSpPr/>
          <p:nvPr/>
        </p:nvSpPr>
        <p:spPr>
          <a:xfrm>
            <a:off x="5246703" y="3205558"/>
            <a:ext cx="1419225" cy="1319308"/>
          </a:xfrm>
          <a:prstGeom prst="rect">
            <a:avLst/>
          </a:prstGeom>
          <a:solidFill>
            <a:srgbClr val="00CC99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>
                <a:solidFill>
                  <a:schemeClr val="bg1"/>
                </a:solidFill>
                <a:latin typeface="+mj-lt"/>
              </a:rPr>
              <a:t>Imaginar la Institución Educativa que queremos mañana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046486" y="3210043"/>
            <a:ext cx="1419225" cy="1314823"/>
          </a:xfrm>
          <a:prstGeom prst="rect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>
                <a:solidFill>
                  <a:schemeClr val="bg1"/>
                </a:solidFill>
                <a:latin typeface="+mj-lt"/>
              </a:rPr>
              <a:t>Elaborar las normas que nos ayudan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353720" y="1194829"/>
            <a:ext cx="11486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>
                <a:solidFill>
                  <a:schemeClr val="tx2"/>
                </a:solidFill>
                <a:latin typeface="+mj-lt"/>
              </a:rPr>
              <a:t>De acuerdo a la dinámica anterior, nuestra Institución Educativa usará la siguiente metodología para elaborar sus normas de convivencia: 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24973" y="5124268"/>
            <a:ext cx="1148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>
                <a:solidFill>
                  <a:schemeClr val="tx2"/>
                </a:solidFill>
                <a:latin typeface="+mj-lt"/>
              </a:rPr>
              <a:t>¿De qué manera lo hará? Veamos a continuación. </a:t>
            </a:r>
          </a:p>
        </p:txBody>
      </p:sp>
    </p:spTree>
    <p:extLst>
      <p:ext uri="{BB962C8B-B14F-4D97-AF65-F5344CB8AC3E}">
        <p14:creationId xmlns:p14="http://schemas.microsoft.com/office/powerpoint/2010/main" val="206489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510580807"/>
              </p:ext>
            </p:extLst>
          </p:nvPr>
        </p:nvGraphicFramePr>
        <p:xfrm>
          <a:off x="834275" y="1179082"/>
          <a:ext cx="4349040" cy="4903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ángulo 2"/>
          <p:cNvSpPr/>
          <p:nvPr/>
        </p:nvSpPr>
        <p:spPr>
          <a:xfrm>
            <a:off x="6548269" y="2806737"/>
            <a:ext cx="4259179" cy="25687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dirty="0">
              <a:latin typeface="+mj-lt"/>
            </a:endParaRPr>
          </a:p>
        </p:txBody>
      </p:sp>
      <p:pic>
        <p:nvPicPr>
          <p:cNvPr id="6146" name="Picture 2" descr="Imagen relacionada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10"/>
          <a:stretch/>
        </p:blipFill>
        <p:spPr bwMode="auto">
          <a:xfrm>
            <a:off x="2285220" y="2806737"/>
            <a:ext cx="604550" cy="55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esultado de imagen para icono quién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921" y="2914005"/>
            <a:ext cx="436716" cy="43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Resultado de imagen para icono calendari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902" y="5548562"/>
            <a:ext cx="349703" cy="34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9141559" y="2190363"/>
            <a:ext cx="712986" cy="50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ángulo 28"/>
          <p:cNvSpPr/>
          <p:nvPr/>
        </p:nvSpPr>
        <p:spPr>
          <a:xfrm>
            <a:off x="6640830" y="2771130"/>
            <a:ext cx="4035956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2.1: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Sesión “La escuela que queremos mañana” para estudiantes.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2.2: 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Sesión “La escuela que queremos mañana” para personal de la IE.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2.3: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Sesión “La escuela que queremos mañana” para padres de familia.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337860" y="2339228"/>
            <a:ext cx="1803699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28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Actividades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97601" y="1356691"/>
            <a:ext cx="18362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PE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Son aquellas actividades que nos permitirá recoger información valiosa y real de los miembros de la comunidad educativa.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472303" y="1815971"/>
            <a:ext cx="1167114" cy="626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Comité Gestión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del Bienestar 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6548268" y="2160554"/>
            <a:ext cx="4259179" cy="64618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dirty="0">
              <a:latin typeface="+mj-lt"/>
            </a:endParaRP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6511191"/>
              </p:ext>
            </p:extLst>
          </p:nvPr>
        </p:nvGraphicFramePr>
        <p:xfrm>
          <a:off x="1028700" y="3914775"/>
          <a:ext cx="3400425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5" name="Hoja de cálculo" r:id="rId12" imgW="3705142" imgH="1324104" progId="Excel.Sheet.12">
                  <p:embed/>
                </p:oleObj>
              </mc:Choice>
              <mc:Fallback>
                <p:oleObj name="Hoja de cálculo" r:id="rId12" imgW="3705142" imgH="132410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28700" y="3914775"/>
                        <a:ext cx="3400425" cy="1216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CuadroTexto 16"/>
          <p:cNvSpPr txBox="1"/>
          <p:nvPr/>
        </p:nvSpPr>
        <p:spPr>
          <a:xfrm>
            <a:off x="200424" y="-4860"/>
            <a:ext cx="11692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2: Levantamiento de información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18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3409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/>
      <p:bldP spid="2" grpId="0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191000" y="871842"/>
            <a:ext cx="4991100" cy="21240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45219246"/>
              </p:ext>
            </p:extLst>
          </p:nvPr>
        </p:nvGraphicFramePr>
        <p:xfrm>
          <a:off x="290758" y="2875681"/>
          <a:ext cx="3757863" cy="2817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CuadroTexto 16"/>
          <p:cNvSpPr txBox="1"/>
          <p:nvPr/>
        </p:nvSpPr>
        <p:spPr>
          <a:xfrm>
            <a:off x="200424" y="-4860"/>
            <a:ext cx="11692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2: Levantamiento de información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215800" y="1742091"/>
            <a:ext cx="3775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>
                <a:latin typeface="+mj-lt"/>
              </a:rPr>
              <a:t>Para el levantamiento de información se considerará la opinión de todos los miembros de la </a:t>
            </a:r>
            <a:r>
              <a:rPr lang="es-PE" sz="1600" b="1" dirty="0">
                <a:solidFill>
                  <a:srgbClr val="00CC99"/>
                </a:solidFill>
                <a:latin typeface="+mj-lt"/>
              </a:rPr>
              <a:t>comunidad educativa.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410075" y="1044001"/>
            <a:ext cx="4591050" cy="32314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Sesión desarrollada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410075" y="1565295"/>
            <a:ext cx="1419225" cy="1192497"/>
          </a:xfrm>
          <a:prstGeom prst="rect">
            <a:avLst/>
          </a:prstGeom>
          <a:solidFill>
            <a:srgbClr val="00CC99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>
                <a:solidFill>
                  <a:schemeClr val="bg1"/>
                </a:solidFill>
                <a:latin typeface="+mj-lt"/>
              </a:rPr>
              <a:t>Describir la Institución Educativa que tenemos hoy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5995987" y="1565295"/>
            <a:ext cx="1419225" cy="1192497"/>
          </a:xfrm>
          <a:prstGeom prst="rect">
            <a:avLst/>
          </a:prstGeom>
          <a:solidFill>
            <a:srgbClr val="00CC99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>
                <a:solidFill>
                  <a:schemeClr val="bg1"/>
                </a:solidFill>
                <a:latin typeface="+mj-lt"/>
              </a:rPr>
              <a:t>Imaginar la Institución Educativa que queremos mañana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7581899" y="1565295"/>
            <a:ext cx="1419225" cy="1192497"/>
          </a:xfrm>
          <a:prstGeom prst="rect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>
                <a:solidFill>
                  <a:schemeClr val="bg1"/>
                </a:solidFill>
                <a:latin typeface="+mj-lt"/>
              </a:rPr>
              <a:t>Elaborar las normas que nos ayudan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4191000" y="3308371"/>
            <a:ext cx="4991100" cy="952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4" name="Rectángulo redondeado 23"/>
          <p:cNvSpPr/>
          <p:nvPr/>
        </p:nvSpPr>
        <p:spPr>
          <a:xfrm>
            <a:off x="4191000" y="4356121"/>
            <a:ext cx="4991100" cy="952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5" name="Rectángulo redondeado 24"/>
          <p:cNvSpPr/>
          <p:nvPr/>
        </p:nvSpPr>
        <p:spPr>
          <a:xfrm>
            <a:off x="4191000" y="5403871"/>
            <a:ext cx="4991100" cy="952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6" name="Rectángulo redondeado 25"/>
          <p:cNvSpPr/>
          <p:nvPr/>
        </p:nvSpPr>
        <p:spPr>
          <a:xfrm>
            <a:off x="4305300" y="3427433"/>
            <a:ext cx="1276350" cy="738188"/>
          </a:xfrm>
          <a:prstGeom prst="round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700" dirty="0">
                <a:latin typeface="+mj-lt"/>
              </a:rPr>
              <a:t>Estudiantes</a:t>
            </a:r>
          </a:p>
        </p:txBody>
      </p:sp>
      <p:sp>
        <p:nvSpPr>
          <p:cNvPr id="27" name="Rectángulo redondeado 26"/>
          <p:cNvSpPr/>
          <p:nvPr/>
        </p:nvSpPr>
        <p:spPr>
          <a:xfrm>
            <a:off x="5695950" y="3427433"/>
            <a:ext cx="1276350" cy="738188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300" dirty="0">
                <a:solidFill>
                  <a:schemeClr val="tx2"/>
                </a:solidFill>
              </a:rPr>
              <a:t>Todas las aulas de la IE</a:t>
            </a:r>
          </a:p>
        </p:txBody>
      </p:sp>
      <p:sp>
        <p:nvSpPr>
          <p:cNvPr id="28" name="Rectángulo redondeado 27"/>
          <p:cNvSpPr/>
          <p:nvPr/>
        </p:nvSpPr>
        <p:spPr>
          <a:xfrm>
            <a:off x="7086600" y="3415527"/>
            <a:ext cx="1914524" cy="738188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>
                <a:solidFill>
                  <a:schemeClr val="tx2"/>
                </a:solidFill>
              </a:rPr>
              <a:t>Sesión desarrollada por el docente tutor del aula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4305300" y="4475183"/>
            <a:ext cx="1276350" cy="73818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700" dirty="0">
                <a:latin typeface="+mj-lt"/>
              </a:rPr>
              <a:t>Personal de la IE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5695950" y="4475183"/>
            <a:ext cx="1276350" cy="738188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>
                <a:solidFill>
                  <a:schemeClr val="tx2"/>
                </a:solidFill>
              </a:rPr>
              <a:t>Representantes</a:t>
            </a:r>
          </a:p>
        </p:txBody>
      </p:sp>
      <p:sp>
        <p:nvSpPr>
          <p:cNvPr id="31" name="Rectángulo redondeado 30"/>
          <p:cNvSpPr/>
          <p:nvPr/>
        </p:nvSpPr>
        <p:spPr>
          <a:xfrm>
            <a:off x="7086600" y="4463277"/>
            <a:ext cx="1914524" cy="738188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>
                <a:solidFill>
                  <a:schemeClr val="tx2"/>
                </a:solidFill>
              </a:rPr>
              <a:t>Sesión desarrollada por el CGB</a:t>
            </a:r>
          </a:p>
        </p:txBody>
      </p:sp>
      <p:sp>
        <p:nvSpPr>
          <p:cNvPr id="32" name="Rectángulo redondeado 31"/>
          <p:cNvSpPr/>
          <p:nvPr/>
        </p:nvSpPr>
        <p:spPr>
          <a:xfrm>
            <a:off x="4305300" y="5513408"/>
            <a:ext cx="1276350" cy="73818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700" dirty="0">
                <a:latin typeface="+mj-lt"/>
              </a:rPr>
              <a:t>Padres de familia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5695950" y="5513408"/>
            <a:ext cx="1276350" cy="738188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>
                <a:solidFill>
                  <a:schemeClr val="tx2"/>
                </a:solidFill>
              </a:rPr>
              <a:t>Representantes</a:t>
            </a:r>
          </a:p>
        </p:txBody>
      </p:sp>
      <p:sp>
        <p:nvSpPr>
          <p:cNvPr id="34" name="Rectángulo redondeado 33"/>
          <p:cNvSpPr/>
          <p:nvPr/>
        </p:nvSpPr>
        <p:spPr>
          <a:xfrm>
            <a:off x="7086600" y="5501502"/>
            <a:ext cx="1914524" cy="738188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>
                <a:solidFill>
                  <a:schemeClr val="tx2"/>
                </a:solidFill>
              </a:rPr>
              <a:t>Sesión desarrollada por el CGB</a:t>
            </a:r>
          </a:p>
        </p:txBody>
      </p:sp>
      <p:sp>
        <p:nvSpPr>
          <p:cNvPr id="35" name="Llamada rectangular 34"/>
          <p:cNvSpPr/>
          <p:nvPr/>
        </p:nvSpPr>
        <p:spPr>
          <a:xfrm>
            <a:off x="9418264" y="3530793"/>
            <a:ext cx="2057400" cy="464951"/>
          </a:xfrm>
          <a:prstGeom prst="wedgeRectCallou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>
                <a:solidFill>
                  <a:schemeClr val="tx2"/>
                </a:solidFill>
              </a:rPr>
              <a:t>           SESIÓN 01</a:t>
            </a:r>
          </a:p>
        </p:txBody>
      </p:sp>
      <p:pic>
        <p:nvPicPr>
          <p:cNvPr id="36" name="Picture 2" descr="Resultado de imagen para ICONO HOJA DE PAPEL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9614" y="3629610"/>
            <a:ext cx="318352" cy="26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Marcador de número de diapositiva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19</a:t>
            </a:fld>
            <a:endParaRPr lang="es-PE"/>
          </a:p>
        </p:txBody>
      </p:sp>
      <p:sp>
        <p:nvSpPr>
          <p:cNvPr id="38" name="Llamada rectangular 37"/>
          <p:cNvSpPr/>
          <p:nvPr/>
        </p:nvSpPr>
        <p:spPr>
          <a:xfrm>
            <a:off x="9467463" y="4577496"/>
            <a:ext cx="2005453" cy="464951"/>
          </a:xfrm>
          <a:prstGeom prst="wedgeRectCallou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>
                <a:solidFill>
                  <a:schemeClr val="tx2"/>
                </a:solidFill>
              </a:rPr>
              <a:t>           SESIÓN 02</a:t>
            </a:r>
          </a:p>
        </p:txBody>
      </p:sp>
      <p:pic>
        <p:nvPicPr>
          <p:cNvPr id="39" name="Picture 2" descr="Resultado de imagen para ICONO HOJA DE PAPEL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813" y="4676313"/>
            <a:ext cx="318352" cy="26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Llamada rectangular 39"/>
          <p:cNvSpPr/>
          <p:nvPr/>
        </p:nvSpPr>
        <p:spPr>
          <a:xfrm>
            <a:off x="9415516" y="5593228"/>
            <a:ext cx="2057400" cy="464951"/>
          </a:xfrm>
          <a:prstGeom prst="wedgeRectCallou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>
                <a:solidFill>
                  <a:schemeClr val="tx2"/>
                </a:solidFill>
              </a:rPr>
              <a:t>           SESIÓN 03</a:t>
            </a:r>
          </a:p>
        </p:txBody>
      </p:sp>
      <p:pic>
        <p:nvPicPr>
          <p:cNvPr id="41" name="Picture 2" descr="Resultado de imagen para ICONO HOJA DE PAPEL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866" y="5692045"/>
            <a:ext cx="318352" cy="26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00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7" grpId="0">
        <p:bldAsOne/>
      </p:bldGraphic>
      <p:bldP spid="18" grpId="0"/>
      <p:bldP spid="2" grpId="0" animBg="1"/>
      <p:bldP spid="3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8" grpId="0" animBg="1"/>
      <p:bldP spid="4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20</a:t>
            </a:fld>
            <a:endParaRPr lang="es-PE"/>
          </a:p>
        </p:txBody>
      </p:sp>
      <p:sp>
        <p:nvSpPr>
          <p:cNvPr id="5" name="CuadroTexto 4"/>
          <p:cNvSpPr txBox="1"/>
          <p:nvPr/>
        </p:nvSpPr>
        <p:spPr>
          <a:xfrm>
            <a:off x="437045" y="2751179"/>
            <a:ext cx="95451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3: </a:t>
            </a:r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Elaboración de las Normas de Convivencia Escolar 2023</a:t>
            </a:r>
          </a:p>
        </p:txBody>
      </p:sp>
    </p:spTree>
    <p:extLst>
      <p:ext uri="{BB962C8B-B14F-4D97-AF65-F5344CB8AC3E}">
        <p14:creationId xmlns:p14="http://schemas.microsoft.com/office/powerpoint/2010/main" val="2061666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626514656"/>
              </p:ext>
            </p:extLst>
          </p:nvPr>
        </p:nvGraphicFramePr>
        <p:xfrm>
          <a:off x="824750" y="1375015"/>
          <a:ext cx="4349040" cy="4903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6538744" y="2179136"/>
            <a:ext cx="4259179" cy="37864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dirty="0">
              <a:latin typeface="+mj-lt"/>
            </a:endParaRPr>
          </a:p>
        </p:txBody>
      </p:sp>
      <p:pic>
        <p:nvPicPr>
          <p:cNvPr id="6146" name="Picture 2" descr="Imagen relacionada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10"/>
          <a:stretch/>
        </p:blipFill>
        <p:spPr bwMode="auto">
          <a:xfrm>
            <a:off x="2275695" y="3002670"/>
            <a:ext cx="604550" cy="55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esultado de imagen para icono quién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396" y="3109938"/>
            <a:ext cx="436716" cy="43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Resultado de imagen para icono calendari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77" y="5744495"/>
            <a:ext cx="349703" cy="34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9132034" y="1562762"/>
            <a:ext cx="712986" cy="50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ángulo 28"/>
          <p:cNvSpPr/>
          <p:nvPr/>
        </p:nvSpPr>
        <p:spPr>
          <a:xfrm>
            <a:off x="6538743" y="2154676"/>
            <a:ext cx="4259180" cy="376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3.1: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Diseño del primer borrador de Normas de Convivencia Escolar 2024.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3.2: 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Revisión de las Normas de Convivencia 2023 de acuerdo a los enfoques transversales.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3.3: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Revisión de las Normas de Convivencia Escolar 2024 de acuerdo al diagnóstico de la gestión escolar en el PEI.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3.4: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Presentación y validación de las Normas de Convivencia Escolar 2024.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328335" y="1711627"/>
            <a:ext cx="1803699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28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Actividades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54792" y="1483802"/>
            <a:ext cx="18362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PE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Son aquellas acciones que nos permitirán formular las normas de convivencia desde la información levantada con los miembros de la comunidad educativa.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480411" y="2011904"/>
            <a:ext cx="1131848" cy="626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Comité Gestión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 del Bienestar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6538743" y="1532953"/>
            <a:ext cx="4259179" cy="64618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dirty="0">
              <a:latin typeface="+mj-lt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200424" y="-71535"/>
            <a:ext cx="95451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3: </a:t>
            </a:r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Elaboración de las Normas de Convivencia Escolar 2023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21</a:t>
            </a:fld>
            <a:endParaRPr lang="es-PE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6801" y="4081413"/>
            <a:ext cx="3886200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2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/>
      <p:bldP spid="2" grpId="0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23950" y="3261855"/>
            <a:ext cx="4136207" cy="820779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>
                <a:solidFill>
                  <a:schemeClr val="bg1"/>
                </a:solidFill>
              </a:rPr>
              <a:t>Consolidar las anotaciones de la “La escuela que tenemos hoy” de todos los miembros de la comunidad educativa en </a:t>
            </a:r>
            <a:r>
              <a:rPr lang="es-PE" sz="1400" b="1" dirty="0">
                <a:solidFill>
                  <a:schemeClr val="bg1"/>
                </a:solidFill>
              </a:rPr>
              <a:t>Diagnóstico.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00424" y="-71535"/>
            <a:ext cx="95451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3: </a:t>
            </a:r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Elaboración de las Normas de Convivencia Escolar 2023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73922" y="1832413"/>
            <a:ext cx="5111923" cy="150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8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3.1: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8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Diseño del primer borrador de las Normas de Convivencia Escolar 2024. </a:t>
            </a:r>
          </a:p>
          <a:p>
            <a:pPr lvl="0">
              <a:lnSpc>
                <a:spcPts val="2190"/>
              </a:lnSpc>
              <a:tabLst>
                <a:tab pos="596265" algn="l"/>
              </a:tabLst>
            </a:pPr>
            <a:endParaRPr lang="es-ES" sz="1500" dirty="0">
              <a:solidFill>
                <a:srgbClr val="252525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</p:txBody>
      </p:sp>
      <p:pic>
        <p:nvPicPr>
          <p:cNvPr id="6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321845" y="1848349"/>
            <a:ext cx="552077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6405573" y="1167845"/>
            <a:ext cx="5090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b="1" dirty="0">
                <a:solidFill>
                  <a:schemeClr val="tx2"/>
                </a:solidFill>
              </a:rPr>
              <a:t>ANEXO 03: PRIMER BORRADOR DE NORMAS DE CONVIVENCIA ESCOLAR 2023</a:t>
            </a: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936432"/>
              </p:ext>
            </p:extLst>
          </p:nvPr>
        </p:nvGraphicFramePr>
        <p:xfrm>
          <a:off x="6393542" y="1763452"/>
          <a:ext cx="5090733" cy="4679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4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5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49397">
                <a:tc>
                  <a:txBody>
                    <a:bodyPr/>
                    <a:lstStyle/>
                    <a:p>
                      <a:pPr algn="ctr"/>
                      <a:r>
                        <a:rPr lang="es-PE" sz="1200" dirty="0">
                          <a:solidFill>
                            <a:schemeClr val="tx1"/>
                          </a:solidFill>
                        </a:rPr>
                        <a:t>MIEMBROS DE LA</a:t>
                      </a:r>
                      <a:r>
                        <a:rPr lang="es-PE" sz="1200" baseline="0" dirty="0">
                          <a:solidFill>
                            <a:schemeClr val="tx1"/>
                          </a:solidFill>
                        </a:rPr>
                        <a:t> COMUNIDAD EDUCATIVA</a:t>
                      </a:r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>
                          <a:solidFill>
                            <a:schemeClr val="bg1"/>
                          </a:solidFill>
                        </a:rPr>
                        <a:t>Diagnóstico</a:t>
                      </a:r>
                      <a:endParaRPr lang="es-PE" sz="1200" baseline="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s-PE" sz="1200" baseline="0" dirty="0">
                          <a:solidFill>
                            <a:schemeClr val="bg1"/>
                          </a:solidFill>
                        </a:rPr>
                        <a:t>“La escuela que tenemos hoy” </a:t>
                      </a:r>
                      <a:endParaRPr lang="es-PE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>
                          <a:solidFill>
                            <a:schemeClr val="bg1"/>
                          </a:solidFill>
                        </a:rPr>
                        <a:t>Propuesta “Las Normas que nos ayudan”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6946">
                <a:tc>
                  <a:txBody>
                    <a:bodyPr/>
                    <a:lstStyle/>
                    <a:p>
                      <a:r>
                        <a:rPr lang="es-PE" sz="1200" dirty="0">
                          <a:solidFill>
                            <a:schemeClr val="tx1"/>
                          </a:solidFill>
                        </a:rPr>
                        <a:t>Estudiantes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  <a:p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  <a:p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6946">
                <a:tc>
                  <a:txBody>
                    <a:bodyPr/>
                    <a:lstStyle/>
                    <a:p>
                      <a:r>
                        <a:rPr lang="es-PE" sz="1200" dirty="0">
                          <a:solidFill>
                            <a:schemeClr val="tx1"/>
                          </a:solidFill>
                        </a:rPr>
                        <a:t>Personal de</a:t>
                      </a:r>
                      <a:r>
                        <a:rPr lang="es-PE" sz="1200" baseline="0" dirty="0">
                          <a:solidFill>
                            <a:schemeClr val="tx1"/>
                          </a:solidFill>
                        </a:rPr>
                        <a:t> la IE</a:t>
                      </a:r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  <a:p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  <a:p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PE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6946">
                <a:tc>
                  <a:txBody>
                    <a:bodyPr/>
                    <a:lstStyle/>
                    <a:p>
                      <a:r>
                        <a:rPr lang="es-PE" sz="1200" dirty="0">
                          <a:solidFill>
                            <a:schemeClr val="tx1"/>
                          </a:solidFill>
                        </a:rPr>
                        <a:t>Padres de familia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  <a:p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  <a:p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8939">
                <a:tc gridSpan="3">
                  <a:txBody>
                    <a:bodyPr/>
                    <a:lstStyle/>
                    <a:p>
                      <a:r>
                        <a:rPr lang="es-PE" sz="1200" b="1" dirty="0">
                          <a:solidFill>
                            <a:schemeClr val="tx1"/>
                          </a:solidFill>
                        </a:rPr>
                        <a:t>Primer borrador de Normas</a:t>
                      </a:r>
                      <a:r>
                        <a:rPr lang="es-PE" sz="1200" b="1" baseline="0" dirty="0">
                          <a:solidFill>
                            <a:schemeClr val="tx1"/>
                          </a:solidFill>
                        </a:rPr>
                        <a:t> de convivencia escolar 2023:</a:t>
                      </a:r>
                    </a:p>
                    <a:p>
                      <a:endParaRPr lang="es-PE" sz="1200" baseline="0" dirty="0">
                        <a:solidFill>
                          <a:schemeClr val="tx1"/>
                        </a:solidFill>
                      </a:endParaRPr>
                    </a:p>
                    <a:p>
                      <a:endParaRPr lang="es-PE" sz="1200" baseline="0" dirty="0">
                        <a:solidFill>
                          <a:schemeClr val="tx1"/>
                        </a:solidFill>
                      </a:endParaRPr>
                    </a:p>
                    <a:p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  <a:p>
                      <a:endParaRPr lang="es-P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PE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22</a:t>
            </a:fld>
            <a:endParaRPr lang="es-PE"/>
          </a:p>
        </p:txBody>
      </p:sp>
      <p:sp>
        <p:nvSpPr>
          <p:cNvPr id="15" name="Llamada rectangular 14"/>
          <p:cNvSpPr/>
          <p:nvPr/>
        </p:nvSpPr>
        <p:spPr>
          <a:xfrm>
            <a:off x="7574388" y="694511"/>
            <a:ext cx="2733870" cy="410360"/>
          </a:xfrm>
          <a:prstGeom prst="wedgeRectCallou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>
                <a:solidFill>
                  <a:schemeClr val="tx2"/>
                </a:solidFill>
              </a:rPr>
              <a:t>           ANEXO 03</a:t>
            </a:r>
          </a:p>
        </p:txBody>
      </p:sp>
      <p:pic>
        <p:nvPicPr>
          <p:cNvPr id="16" name="Picture 2" descr="Resultado de imagen para ICONO HOJA DE PAPEL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098" y="784675"/>
            <a:ext cx="318352" cy="23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ángulo 16"/>
          <p:cNvSpPr/>
          <p:nvPr/>
        </p:nvSpPr>
        <p:spPr>
          <a:xfrm>
            <a:off x="1132295" y="4172798"/>
            <a:ext cx="4136207" cy="82077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>
                <a:solidFill>
                  <a:schemeClr val="bg1"/>
                </a:solidFill>
              </a:rPr>
              <a:t>Consolidar las anotaciones de “Las Normas que nos ayudan” de todos los miembros de la comunidad educativa en la </a:t>
            </a:r>
            <a:r>
              <a:rPr lang="es-PE" sz="1400" b="1" dirty="0">
                <a:solidFill>
                  <a:schemeClr val="bg1"/>
                </a:solidFill>
              </a:rPr>
              <a:t>Propuesta.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123950" y="5153620"/>
            <a:ext cx="4136207" cy="82077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>
                <a:solidFill>
                  <a:schemeClr val="tx2"/>
                </a:solidFill>
              </a:rPr>
              <a:t>Consolidar las </a:t>
            </a:r>
            <a:r>
              <a:rPr lang="es-PE" sz="1400" b="1" dirty="0">
                <a:solidFill>
                  <a:schemeClr val="tx2"/>
                </a:solidFill>
              </a:rPr>
              <a:t>Propuestas</a:t>
            </a:r>
            <a:r>
              <a:rPr lang="es-PE" sz="1400" dirty="0">
                <a:solidFill>
                  <a:schemeClr val="tx2"/>
                </a:solidFill>
              </a:rPr>
              <a:t> de los estudiantes, personal de la IE y padres de familia en el </a:t>
            </a:r>
            <a:r>
              <a:rPr lang="es-PE" sz="1400" b="1" dirty="0">
                <a:solidFill>
                  <a:schemeClr val="tx2"/>
                </a:solidFill>
              </a:rPr>
              <a:t>Primer borrador de Normas 2023</a:t>
            </a:r>
          </a:p>
        </p:txBody>
      </p:sp>
    </p:spTree>
    <p:extLst>
      <p:ext uri="{BB962C8B-B14F-4D97-AF65-F5344CB8AC3E}">
        <p14:creationId xmlns:p14="http://schemas.microsoft.com/office/powerpoint/2010/main" val="65178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00424" y="-71535"/>
            <a:ext cx="95451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3: </a:t>
            </a:r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Elaboración de las Normas de Convivencia Escolar 2023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73922" y="1832413"/>
            <a:ext cx="5111923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8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3.2: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PE" sz="28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Revisión de las Normas de Convivencia de acuerdo a los enfoques transversales. </a:t>
            </a:r>
          </a:p>
        </p:txBody>
      </p:sp>
      <p:pic>
        <p:nvPicPr>
          <p:cNvPr id="6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321845" y="1848349"/>
            <a:ext cx="552077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7194797" y="1735150"/>
            <a:ext cx="39291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050" b="1" dirty="0">
                <a:solidFill>
                  <a:schemeClr val="tx2"/>
                </a:solidFill>
              </a:rPr>
              <a:t>ANEXO 01: REVISIÓN DE LAS NORMAS DE CONVIVENCIA DE ACUERDO A LOS ENFOQUES TRANSVERSALES</a:t>
            </a:r>
            <a:endParaRPr lang="es-PE" sz="1050" b="1" dirty="0">
              <a:solidFill>
                <a:schemeClr val="tx2"/>
              </a:solidFill>
              <a:ea typeface="Gill Sans MT" panose="020B0502020104020203" pitchFamily="34" charset="0"/>
              <a:cs typeface="Gill Sans MT" panose="020B0502020104020203" pitchFamily="34" charset="0"/>
            </a:endParaRPr>
          </a:p>
        </p:txBody>
      </p:sp>
      <p:sp>
        <p:nvSpPr>
          <p:cNvPr id="13" name="Llamada rectangular 12"/>
          <p:cNvSpPr/>
          <p:nvPr/>
        </p:nvSpPr>
        <p:spPr>
          <a:xfrm>
            <a:off x="8938017" y="871685"/>
            <a:ext cx="2733870" cy="553719"/>
          </a:xfrm>
          <a:prstGeom prst="wedgeRectCallou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>
                <a:solidFill>
                  <a:schemeClr val="tx2"/>
                </a:solidFill>
              </a:rPr>
              <a:t>           ANEXO 01</a:t>
            </a:r>
          </a:p>
        </p:txBody>
      </p:sp>
      <p:pic>
        <p:nvPicPr>
          <p:cNvPr id="14" name="Picture 2" descr="Resultado de imagen para ICONO HOJA DE PAPEL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355" y="978946"/>
            <a:ext cx="318352" cy="31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/>
          <p:cNvSpPr txBox="1"/>
          <p:nvPr/>
        </p:nvSpPr>
        <p:spPr>
          <a:xfrm>
            <a:off x="613550" y="4028171"/>
            <a:ext cx="49894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>
                <a:solidFill>
                  <a:srgbClr val="00CC99"/>
                </a:solidFill>
                <a:latin typeface="+mj-lt"/>
              </a:rPr>
              <a:t>¿Nuestras normas de convivencia </a:t>
            </a:r>
            <a:r>
              <a:rPr lang="es-PE" sz="2400" b="1" dirty="0">
                <a:solidFill>
                  <a:srgbClr val="00CC99"/>
                </a:solidFill>
                <a:latin typeface="+mj-lt"/>
              </a:rPr>
              <a:t>2024</a:t>
            </a:r>
            <a:r>
              <a:rPr lang="es-PE" b="1" dirty="0">
                <a:solidFill>
                  <a:srgbClr val="00CC99"/>
                </a:solidFill>
                <a:latin typeface="+mj-lt"/>
              </a:rPr>
              <a:t> promueven los enfoques transversales?</a:t>
            </a:r>
          </a:p>
        </p:txBody>
      </p:sp>
      <p:pic>
        <p:nvPicPr>
          <p:cNvPr id="16" name="Picture 8" descr="Resultado de imagen para icono pregun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353" y="4117827"/>
            <a:ext cx="467017" cy="46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ángulo 17"/>
          <p:cNvSpPr/>
          <p:nvPr/>
        </p:nvSpPr>
        <p:spPr>
          <a:xfrm>
            <a:off x="285750" y="6611779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PE" sz="1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Ítems considerados en Currículo Nacional – Enfoques Transversales</a:t>
            </a:r>
            <a:endParaRPr lang="es-PE" sz="1000" i="1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23</a:t>
            </a:fld>
            <a:endParaRPr lang="es-PE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5"/>
          <a:srcRect l="35208" t="20772" r="34740" b="13680"/>
          <a:stretch/>
        </p:blipFill>
        <p:spPr>
          <a:xfrm>
            <a:off x="7711911" y="2237262"/>
            <a:ext cx="2894887" cy="355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4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00424" y="-71535"/>
            <a:ext cx="95451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3: </a:t>
            </a:r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Elaboración de las Normas de Convivencia Escolar 2023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73922" y="1832413"/>
            <a:ext cx="5012528" cy="150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8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3.3: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PE" sz="28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Revisión de las Normas de Convivencia Escolar de acuerdo al diagnóstico de la gestión escolar en el PEI.</a:t>
            </a:r>
          </a:p>
        </p:txBody>
      </p:sp>
      <p:pic>
        <p:nvPicPr>
          <p:cNvPr id="6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321845" y="1848349"/>
            <a:ext cx="552077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lamada rectangular 11"/>
          <p:cNvSpPr/>
          <p:nvPr/>
        </p:nvSpPr>
        <p:spPr>
          <a:xfrm>
            <a:off x="8957067" y="929986"/>
            <a:ext cx="2733870" cy="553719"/>
          </a:xfrm>
          <a:prstGeom prst="wedgeRectCallou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>
                <a:solidFill>
                  <a:schemeClr val="tx2"/>
                </a:solidFill>
              </a:rPr>
              <a:t>          ANEXO 02</a:t>
            </a:r>
          </a:p>
        </p:txBody>
      </p:sp>
      <p:pic>
        <p:nvPicPr>
          <p:cNvPr id="13" name="Picture 2" descr="Resultado de imagen para ICONO HOJA DE PAPEL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405" y="1037247"/>
            <a:ext cx="318352" cy="31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/>
          <p:cNvSpPr txBox="1"/>
          <p:nvPr/>
        </p:nvSpPr>
        <p:spPr>
          <a:xfrm>
            <a:off x="200424" y="4029844"/>
            <a:ext cx="53833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>
                <a:solidFill>
                  <a:srgbClr val="FF7C80"/>
                </a:solidFill>
                <a:latin typeface="+mj-lt"/>
              </a:rPr>
              <a:t>¿Nuestras normas de convivencia </a:t>
            </a:r>
            <a:r>
              <a:rPr lang="es-PE" sz="2400" b="1" dirty="0">
                <a:solidFill>
                  <a:srgbClr val="FF7C80"/>
                </a:solidFill>
                <a:latin typeface="+mj-lt"/>
              </a:rPr>
              <a:t>2024</a:t>
            </a:r>
            <a:r>
              <a:rPr lang="es-PE" b="1" dirty="0">
                <a:solidFill>
                  <a:srgbClr val="FF7C80"/>
                </a:solidFill>
                <a:latin typeface="+mj-lt"/>
              </a:rPr>
              <a:t> responden al diagnóstico de la gestión de la convivencia escolar en el PEI?</a:t>
            </a:r>
          </a:p>
        </p:txBody>
      </p:sp>
      <p:pic>
        <p:nvPicPr>
          <p:cNvPr id="15" name="Picture 8" descr="Resultado de imagen para icono pregun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433" y="3924626"/>
            <a:ext cx="467017" cy="46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/>
          <p:cNvSpPr txBox="1"/>
          <p:nvPr/>
        </p:nvSpPr>
        <p:spPr>
          <a:xfrm>
            <a:off x="6372066" y="2107559"/>
            <a:ext cx="52959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050" b="1" dirty="0">
                <a:solidFill>
                  <a:schemeClr val="tx2"/>
                </a:solidFill>
              </a:rPr>
              <a:t>ANEXO 02: REVISIÓN DE LAS NORMAS DE CONVIVENCIA DE ACUERDO AL DIAGNÓSTICO DE LA GESTIÓN ESCOLAR EN EL PEI</a:t>
            </a:r>
            <a:endParaRPr lang="es-PE" sz="1050" b="1" dirty="0">
              <a:solidFill>
                <a:schemeClr val="tx2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177052" y="6625584"/>
            <a:ext cx="86777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900" dirty="0" err="1"/>
              <a:t>Items</a:t>
            </a:r>
            <a:r>
              <a:rPr lang="es-PE" sz="900" dirty="0"/>
              <a:t> tomados en la “Guía para la Elaboración del Proyecto Educativo Institucional y del Plan Anual de Trabajo de las Instituciones Educativas de Educación Básica”</a:t>
            </a:r>
            <a:endParaRPr lang="es-PE" sz="900" i="1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24</a:t>
            </a:fld>
            <a:endParaRPr lang="es-PE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5"/>
          <a:srcRect l="25677" t="36913" r="25312" b="15713"/>
          <a:stretch/>
        </p:blipFill>
        <p:spPr>
          <a:xfrm>
            <a:off x="6438527" y="2781980"/>
            <a:ext cx="5072790" cy="275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69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/>
          <p:cNvSpPr/>
          <p:nvPr/>
        </p:nvSpPr>
        <p:spPr>
          <a:xfrm>
            <a:off x="7375846" y="4118791"/>
            <a:ext cx="3818846" cy="21390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ctángulo 1"/>
          <p:cNvSpPr/>
          <p:nvPr/>
        </p:nvSpPr>
        <p:spPr>
          <a:xfrm>
            <a:off x="7375846" y="1585482"/>
            <a:ext cx="3818846" cy="1963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CuadroTexto 3"/>
          <p:cNvSpPr txBox="1"/>
          <p:nvPr/>
        </p:nvSpPr>
        <p:spPr>
          <a:xfrm>
            <a:off x="200424" y="-71535"/>
            <a:ext cx="95451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+mj-ea"/>
                <a:cs typeface="MV Boli" panose="02000500030200090000" pitchFamily="2" charset="0"/>
              </a:rPr>
              <a:t>PASO 3: </a:t>
            </a:r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Elaboración de las Normas de Convivencia Escolar 2024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73922" y="1832413"/>
            <a:ext cx="4876429" cy="150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8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3.4: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PE" sz="28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Presentación y validación de las Normas de Convivencia Escolar 2024. </a:t>
            </a:r>
          </a:p>
          <a:p>
            <a:pPr lvl="0">
              <a:lnSpc>
                <a:spcPts val="2190"/>
              </a:lnSpc>
              <a:tabLst>
                <a:tab pos="596265" algn="l"/>
              </a:tabLst>
            </a:pPr>
            <a:endParaRPr lang="es-ES" sz="1500" dirty="0">
              <a:solidFill>
                <a:srgbClr val="252525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</p:txBody>
      </p:sp>
      <p:pic>
        <p:nvPicPr>
          <p:cNvPr id="6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321845" y="1848349"/>
            <a:ext cx="552077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ángulo 16"/>
          <p:cNvSpPr/>
          <p:nvPr/>
        </p:nvSpPr>
        <p:spPr>
          <a:xfrm>
            <a:off x="6371079" y="990996"/>
            <a:ext cx="2453880" cy="186180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CuadroTexto 8"/>
          <p:cNvSpPr txBox="1"/>
          <p:nvPr/>
        </p:nvSpPr>
        <p:spPr>
          <a:xfrm>
            <a:off x="7344378" y="4407570"/>
            <a:ext cx="3766773" cy="194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300" dirty="0">
                <a:latin typeface="+mj-lt"/>
              </a:rPr>
              <a:t>El acta debe adjuntar:</a:t>
            </a:r>
          </a:p>
          <a:p>
            <a:pPr marL="171450" indent="-171450" algn="just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PE" sz="1300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j-lt"/>
              </a:rPr>
              <a:t>FORMATO 01: Plan </a:t>
            </a:r>
          </a:p>
          <a:p>
            <a:pPr marL="171450" indent="-171450" algn="just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PE" sz="1300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j-lt"/>
              </a:rPr>
              <a:t>ANEXO 01: Revisión de las Normas de Convivencia de acuerdo a los Enfoques Transversales.</a:t>
            </a:r>
          </a:p>
          <a:p>
            <a:pPr marL="171450" indent="-171450" algn="just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PE" sz="1300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j-lt"/>
              </a:rPr>
              <a:t>ANEXO 02: Revisión de las Normas de Convivencia de acuerdo al diagnóstico de la Gestión Escolar en el PEI. </a:t>
            </a:r>
          </a:p>
          <a:p>
            <a:pPr marL="171450" indent="-171450" algn="just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PE" sz="1300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j-lt"/>
              </a:rPr>
              <a:t>ANEXO 03: Primer borrador Normas de Convivencia.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7435518" y="1880834"/>
            <a:ext cx="3675633" cy="152765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390" tIns="72390" rIns="72390" bIns="72390" numCol="1" spcCol="1270" anchor="ctr" anchorCtr="0">
            <a:noAutofit/>
          </a:bodyPr>
          <a:lstStyle/>
          <a:p>
            <a:pPr lvl="0" algn="just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PE" sz="1300" kern="1200" dirty="0">
                <a:latin typeface="+mj-lt"/>
              </a:rPr>
              <a:t>La agenda </a:t>
            </a:r>
            <a:r>
              <a:rPr lang="es-PE" sz="1300" dirty="0">
                <a:latin typeface="+mj-lt"/>
              </a:rPr>
              <a:t>de la reunión será:</a:t>
            </a:r>
          </a:p>
          <a:p>
            <a:pPr marL="171450" lvl="0" indent="-171450" algn="just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PE" sz="1300" dirty="0">
                <a:latin typeface="+mj-lt"/>
              </a:rPr>
              <a:t>Descripción de la m</a:t>
            </a:r>
            <a:r>
              <a:rPr lang="es-PE" sz="1300" kern="1200" dirty="0">
                <a:latin typeface="+mj-lt"/>
              </a:rPr>
              <a:t>etodología para la elaboración de las Normas de Convivencia 2023</a:t>
            </a:r>
          </a:p>
          <a:p>
            <a:pPr marL="171450" lvl="0" indent="-171450" algn="just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PE" sz="1300" dirty="0">
                <a:latin typeface="+mj-lt"/>
              </a:rPr>
              <a:t>Presentación de los “Hallazgos” encontrados.</a:t>
            </a:r>
            <a:endParaRPr lang="es-PE" sz="1300" kern="1200" dirty="0">
              <a:latin typeface="+mj-lt"/>
            </a:endParaRPr>
          </a:p>
          <a:p>
            <a:pPr marL="171450" lvl="0" indent="-171450" algn="just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PE" sz="1300" dirty="0">
                <a:latin typeface="+mj-lt"/>
              </a:rPr>
              <a:t>Presentación de las Normas de Convivencia 2023. </a:t>
            </a:r>
          </a:p>
          <a:p>
            <a:pPr marL="171450" lvl="0" indent="-171450" algn="just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PE" sz="1300" kern="1200" dirty="0">
                <a:latin typeface="+mj-lt"/>
              </a:rPr>
              <a:t>Validación con la comunidad educativa.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1067548" y="3732162"/>
            <a:ext cx="42210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>
                <a:latin typeface="+mj-lt"/>
              </a:rPr>
              <a:t>Primer borrador de Normas de Convivencia 2023, revisado por los enfoques transversales y diagnóstico de la gestión de la convivencia escolar del PEI. </a:t>
            </a:r>
          </a:p>
        </p:txBody>
      </p:sp>
      <p:sp>
        <p:nvSpPr>
          <p:cNvPr id="7" name="Abrir corchete 6"/>
          <p:cNvSpPr/>
          <p:nvPr/>
        </p:nvSpPr>
        <p:spPr>
          <a:xfrm rot="16200000">
            <a:off x="3060655" y="3073507"/>
            <a:ext cx="142876" cy="4129089"/>
          </a:xfrm>
          <a:prstGeom prst="leftBracket">
            <a:avLst/>
          </a:prstGeom>
          <a:ln w="19050">
            <a:solidFill>
              <a:srgbClr val="00CC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Rectángulo 7"/>
          <p:cNvSpPr/>
          <p:nvPr/>
        </p:nvSpPr>
        <p:spPr>
          <a:xfrm>
            <a:off x="1312818" y="5532300"/>
            <a:ext cx="3638550" cy="419100"/>
          </a:xfrm>
          <a:prstGeom prst="rect">
            <a:avLst/>
          </a:prstGeom>
          <a:solidFill>
            <a:srgbClr val="00CC99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Normas de Convivencia Escolar 2023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8080527" y="1089413"/>
            <a:ext cx="2570529" cy="705349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b="1" dirty="0"/>
              <a:t>ACTIVIDAD: </a:t>
            </a:r>
          </a:p>
          <a:p>
            <a:pPr algn="ctr"/>
            <a:r>
              <a:rPr lang="es-PE" sz="1200" dirty="0"/>
              <a:t>REUNIÓN DE PRESENTACIÓN Y VALIDACIÓN DE LAS NORMAS DE CONVIVENCIA ESCOLAR 2023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8080526" y="3661073"/>
            <a:ext cx="2570529" cy="7053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b="1" dirty="0"/>
              <a:t>PRODUCTO: </a:t>
            </a:r>
          </a:p>
          <a:p>
            <a:pPr algn="ctr"/>
            <a:r>
              <a:rPr lang="es-PE" sz="1200" dirty="0"/>
              <a:t>FIRMA DE ACTA DE PRESENTACIÓN DE LAS NORMAS DE CONVIVENCIA ESCOLAR 2023</a:t>
            </a:r>
          </a:p>
        </p:txBody>
      </p:sp>
      <p:sp>
        <p:nvSpPr>
          <p:cNvPr id="27" name="Marcador de número de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25</a:t>
            </a:fld>
            <a:endParaRPr lang="es-PE"/>
          </a:p>
        </p:txBody>
      </p:sp>
      <p:sp>
        <p:nvSpPr>
          <p:cNvPr id="3" name="Flecha abajo 2"/>
          <p:cNvSpPr/>
          <p:nvPr/>
        </p:nvSpPr>
        <p:spPr>
          <a:xfrm>
            <a:off x="2894029" y="5138051"/>
            <a:ext cx="418107" cy="313656"/>
          </a:xfrm>
          <a:prstGeom prst="downArrow">
            <a:avLst/>
          </a:prstGeom>
          <a:solidFill>
            <a:srgbClr val="00CC99"/>
          </a:solidFill>
          <a:ln>
            <a:solidFill>
              <a:srgbClr val="00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5343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" grpId="0" animBg="1"/>
      <p:bldP spid="9" grpId="0"/>
      <p:bldP spid="23" grpId="0"/>
      <p:bldP spid="7" grpId="0" animBg="1"/>
      <p:bldP spid="8" grpId="0" animBg="1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26</a:t>
            </a:fld>
            <a:endParaRPr lang="es-PE"/>
          </a:p>
        </p:txBody>
      </p:sp>
      <p:sp>
        <p:nvSpPr>
          <p:cNvPr id="5" name="Rectángulo 4"/>
          <p:cNvSpPr/>
          <p:nvPr/>
        </p:nvSpPr>
        <p:spPr>
          <a:xfrm>
            <a:off x="371425" y="2977861"/>
            <a:ext cx="96107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PASO 4: I</a:t>
            </a:r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Times New Roman" panose="02020603050405020304" pitchFamily="18" charset="0"/>
              </a:rPr>
              <a:t>ncorporación al Reglamento Interno</a:t>
            </a:r>
            <a:endParaRPr lang="es-PE" sz="4400" dirty="0">
              <a:solidFill>
                <a:srgbClr val="FFC000"/>
              </a:solidFill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00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/>
        </p:nvGraphicFramePr>
        <p:xfrm>
          <a:off x="824750" y="1375015"/>
          <a:ext cx="4349040" cy="4903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ángulo 2"/>
          <p:cNvSpPr/>
          <p:nvPr/>
        </p:nvSpPr>
        <p:spPr>
          <a:xfrm>
            <a:off x="6586369" y="2760161"/>
            <a:ext cx="4259179" cy="23261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dirty="0">
              <a:latin typeface="+mj-lt"/>
            </a:endParaRPr>
          </a:p>
        </p:txBody>
      </p:sp>
      <p:pic>
        <p:nvPicPr>
          <p:cNvPr id="6146" name="Picture 2" descr="Imagen relacionada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10"/>
          <a:stretch/>
        </p:blipFill>
        <p:spPr bwMode="auto">
          <a:xfrm>
            <a:off x="2275695" y="3002670"/>
            <a:ext cx="604550" cy="55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esultado de imagen para icono quién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396" y="3109938"/>
            <a:ext cx="436716" cy="43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Resultado de imagen para icono calendari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77" y="5744495"/>
            <a:ext cx="349703" cy="34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9179659" y="2143787"/>
            <a:ext cx="712986" cy="50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ángulo 28"/>
          <p:cNvSpPr/>
          <p:nvPr/>
        </p:nvSpPr>
        <p:spPr>
          <a:xfrm>
            <a:off x="6586368" y="2735701"/>
            <a:ext cx="4259180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4.1: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Presentación del Acta de elaboración Normas de Convivencia Escolar 2023.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4.2: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Presentación de las Normas de Convivencia Escolar 2023 en Asamblea General.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4.3: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Incorporación al Reglamento Interno de la IE. </a:t>
            </a:r>
            <a:endParaRPr lang="es-ES" sz="1050" dirty="0">
              <a:solidFill>
                <a:srgbClr val="252525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7375960" y="2292652"/>
            <a:ext cx="1803699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28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Actividades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54792" y="1483802"/>
            <a:ext cx="18362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PE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Son aquellas acciones que nos permitirán registrar las Normas de Convivencia Escolar en uno de los Instrumentos de Gestión de la IE.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369004" y="2011904"/>
            <a:ext cx="1354666" cy="656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Comité de Gestión </a:t>
            </a:r>
          </a:p>
          <a:p>
            <a:pPr algn="ctr">
              <a:lnSpc>
                <a:spcPts val="2190"/>
              </a:lnSpc>
              <a:tabLst>
                <a:tab pos="596265" algn="l"/>
              </a:tabLst>
            </a:pPr>
            <a:r>
              <a:rPr lang="es-ES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del Bienestar 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6586368" y="2113978"/>
            <a:ext cx="4259179" cy="64618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dirty="0">
              <a:latin typeface="+mj-lt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19025" y="16000"/>
            <a:ext cx="96107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PASO 4: I</a:t>
            </a:r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Times New Roman" panose="02020603050405020304" pitchFamily="18" charset="0"/>
              </a:rPr>
              <a:t>ncorporación al Reglamento Interno</a:t>
            </a:r>
            <a:endParaRPr lang="es-PE" sz="4400" dirty="0">
              <a:solidFill>
                <a:srgbClr val="FFC000"/>
              </a:solidFill>
              <a:latin typeface="AR CENA" panose="02000000000000000000" pitchFamily="2" charset="0"/>
            </a:endParaRP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868205"/>
              </p:ext>
            </p:extLst>
          </p:nvPr>
        </p:nvGraphicFramePr>
        <p:xfrm>
          <a:off x="1044575" y="4140200"/>
          <a:ext cx="3397250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8" name="Hoja de cálculo" r:id="rId12" imgW="4095887" imgH="1324104" progId="Excel.Sheet.12">
                  <p:embed/>
                </p:oleObj>
              </mc:Choice>
              <mc:Fallback>
                <p:oleObj name="Hoja de cálculo" r:id="rId12" imgW="4095887" imgH="132410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44575" y="4140200"/>
                        <a:ext cx="3397250" cy="1098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27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3340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/>
      <p:bldP spid="2" grpId="0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>
            <a:off x="219025" y="16000"/>
            <a:ext cx="96107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PASO 4: I</a:t>
            </a:r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Times New Roman" panose="02020603050405020304" pitchFamily="18" charset="0"/>
              </a:rPr>
              <a:t>ncorporación al Reglamento Interno</a:t>
            </a:r>
            <a:endParaRPr lang="es-PE" sz="4400" dirty="0">
              <a:solidFill>
                <a:srgbClr val="FFC000"/>
              </a:solidFill>
              <a:latin typeface="AR CENA" panose="02000000000000000000" pitchFamily="2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005911" y="1379837"/>
            <a:ext cx="5208277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4.1: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PE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Presentación del Acta de elaboración Normas de Convivencia Escolar 2024. </a:t>
            </a:r>
          </a:p>
          <a:p>
            <a:pPr lvl="0">
              <a:lnSpc>
                <a:spcPts val="2190"/>
              </a:lnSpc>
              <a:tabLst>
                <a:tab pos="596265" algn="l"/>
              </a:tabLst>
            </a:pPr>
            <a:endParaRPr lang="es-ES" sz="1200" dirty="0">
              <a:solidFill>
                <a:srgbClr val="252525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</p:txBody>
      </p:sp>
      <p:pic>
        <p:nvPicPr>
          <p:cNvPr id="12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453835" y="1393817"/>
            <a:ext cx="474462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12"/>
          <p:cNvSpPr/>
          <p:nvPr/>
        </p:nvSpPr>
        <p:spPr>
          <a:xfrm>
            <a:off x="1005912" y="3256046"/>
            <a:ext cx="5478412" cy="949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4.2: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PE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Presentación de las Normas de Convivencia Escolar 2024 en Asamblea General. </a:t>
            </a:r>
          </a:p>
        </p:txBody>
      </p:sp>
      <p:pic>
        <p:nvPicPr>
          <p:cNvPr id="15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453835" y="3271982"/>
            <a:ext cx="474462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1005912" y="5173255"/>
            <a:ext cx="4970886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4.2: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PE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Incorporación al Reglamento Interno de la IE. </a:t>
            </a:r>
          </a:p>
        </p:txBody>
      </p:sp>
      <p:pic>
        <p:nvPicPr>
          <p:cNvPr id="18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453835" y="5189191"/>
            <a:ext cx="474462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6807459" y="1640241"/>
            <a:ext cx="4381500" cy="369332"/>
          </a:xfrm>
          <a:prstGeom prst="rect">
            <a:avLst/>
          </a:prstGeom>
          <a:solidFill>
            <a:srgbClr val="00CC99"/>
          </a:solidFill>
        </p:spPr>
        <p:txBody>
          <a:bodyPr wrap="square">
            <a:spAutoFit/>
          </a:bodyPr>
          <a:lstStyle/>
          <a:p>
            <a:r>
              <a:rPr lang="es-PE" dirty="0">
                <a:solidFill>
                  <a:schemeClr val="bg1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Acta elaborada en el 2022</a:t>
            </a:r>
            <a:endParaRPr lang="es-P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6807459" y="3337729"/>
            <a:ext cx="4381500" cy="646331"/>
          </a:xfrm>
          <a:prstGeom prst="rect">
            <a:avLst/>
          </a:prstGeom>
          <a:solidFill>
            <a:srgbClr val="00CC99"/>
          </a:solidFill>
        </p:spPr>
        <p:txBody>
          <a:bodyPr wrap="square">
            <a:spAutoFit/>
          </a:bodyPr>
          <a:lstStyle/>
          <a:p>
            <a:pPr algn="ctr"/>
            <a:r>
              <a:rPr lang="es-PE" dirty="0">
                <a:solidFill>
                  <a:schemeClr val="bg1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Se recomienda desarrollar la agenda de la reunión de presentación y validación. </a:t>
            </a:r>
            <a:endParaRPr lang="es-P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6807459" y="5312216"/>
            <a:ext cx="4381500" cy="369332"/>
          </a:xfrm>
          <a:prstGeom prst="rect">
            <a:avLst/>
          </a:prstGeom>
          <a:solidFill>
            <a:srgbClr val="00CC99"/>
          </a:solidFill>
        </p:spPr>
        <p:txBody>
          <a:bodyPr wrap="square">
            <a:spAutoFit/>
          </a:bodyPr>
          <a:lstStyle/>
          <a:p>
            <a:pPr algn="ctr"/>
            <a:r>
              <a:rPr lang="es-PE" dirty="0">
                <a:solidFill>
                  <a:schemeClr val="bg1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 través de un Resolución Directoral. </a:t>
            </a:r>
            <a:endParaRPr lang="es-P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28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86434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29</a:t>
            </a:fld>
            <a:endParaRPr lang="es-PE"/>
          </a:p>
        </p:txBody>
      </p:sp>
      <p:sp>
        <p:nvSpPr>
          <p:cNvPr id="5" name="Rectángulo 4"/>
          <p:cNvSpPr/>
          <p:nvPr/>
        </p:nvSpPr>
        <p:spPr>
          <a:xfrm>
            <a:off x="371425" y="3037495"/>
            <a:ext cx="96107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PASO 5: Difusión</a:t>
            </a:r>
            <a:endParaRPr lang="es-PE" sz="4400" dirty="0">
              <a:solidFill>
                <a:srgbClr val="FFC000"/>
              </a:solidFill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4919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/>
        </p:nvGraphicFramePr>
        <p:xfrm>
          <a:off x="824750" y="1375015"/>
          <a:ext cx="4349040" cy="4903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ángulo 2"/>
          <p:cNvSpPr/>
          <p:nvPr/>
        </p:nvSpPr>
        <p:spPr>
          <a:xfrm>
            <a:off x="6510169" y="3002670"/>
            <a:ext cx="4259179" cy="20255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dirty="0">
              <a:latin typeface="+mj-lt"/>
            </a:endParaRPr>
          </a:p>
        </p:txBody>
      </p:sp>
      <p:pic>
        <p:nvPicPr>
          <p:cNvPr id="6146" name="Picture 2" descr="Imagen relacionada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10"/>
          <a:stretch/>
        </p:blipFill>
        <p:spPr bwMode="auto">
          <a:xfrm>
            <a:off x="2275695" y="3002670"/>
            <a:ext cx="604550" cy="55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esultado de imagen para icono quién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396" y="3109938"/>
            <a:ext cx="436716" cy="43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Resultado de imagen para icono calendari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77" y="5744495"/>
            <a:ext cx="349703" cy="34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9103459" y="2386295"/>
            <a:ext cx="712986" cy="50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ángulo 28"/>
          <p:cNvSpPr/>
          <p:nvPr/>
        </p:nvSpPr>
        <p:spPr>
          <a:xfrm>
            <a:off x="6510168" y="3095719"/>
            <a:ext cx="425918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5.1: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Difusión en la IE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5.2: 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Difusión en el aula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5.3: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Difusión en medios virtuales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299760" y="2535160"/>
            <a:ext cx="1803699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28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Actividades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54792" y="1483802"/>
            <a:ext cx="18362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PE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Son aquellas acciones para difundir las Normas de Convivencia Escolar, elaboradas desde las necesidades de los miembros de la comunidad educativa.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369004" y="2011904"/>
            <a:ext cx="1354666" cy="626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Comité de Gestión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del Bienestar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6510168" y="2356486"/>
            <a:ext cx="4259179" cy="64618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dirty="0">
              <a:latin typeface="+mj-lt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19025" y="16000"/>
            <a:ext cx="96107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PASO 5: Difusión</a:t>
            </a:r>
            <a:endParaRPr lang="es-PE" sz="4400" dirty="0">
              <a:solidFill>
                <a:srgbClr val="FFC000"/>
              </a:solidFill>
              <a:latin typeface="AR CENA" panose="02000000000000000000" pitchFamily="2" charset="0"/>
            </a:endParaRP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9576587"/>
              </p:ext>
            </p:extLst>
          </p:nvPr>
        </p:nvGraphicFramePr>
        <p:xfrm>
          <a:off x="1058863" y="4205288"/>
          <a:ext cx="3417887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0" name="Hoja de cálculo" r:id="rId12" imgW="4095887" imgH="1324104" progId="Excel.Sheet.12">
                  <p:embed/>
                </p:oleObj>
              </mc:Choice>
              <mc:Fallback>
                <p:oleObj name="Hoja de cálculo" r:id="rId12" imgW="4095887" imgH="132410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58863" y="4205288"/>
                        <a:ext cx="3417887" cy="1104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30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9434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/>
      <p:bldP spid="2" grpId="0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17691316"/>
              </p:ext>
            </p:extLst>
          </p:nvPr>
        </p:nvGraphicFramePr>
        <p:xfrm>
          <a:off x="1128221" y="1735494"/>
          <a:ext cx="5077816" cy="3819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1206081" y="3275582"/>
            <a:ext cx="1604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>
                <a:solidFill>
                  <a:schemeClr val="tx2"/>
                </a:solidFill>
              </a:rPr>
              <a:t>Miembros de la comunidad educativa</a:t>
            </a:r>
          </a:p>
        </p:txBody>
      </p:sp>
      <p:cxnSp>
        <p:nvCxnSpPr>
          <p:cNvPr id="14" name="Conector recto 13"/>
          <p:cNvCxnSpPr/>
          <p:nvPr/>
        </p:nvCxnSpPr>
        <p:spPr>
          <a:xfrm>
            <a:off x="5719665" y="1735494"/>
            <a:ext cx="0" cy="360803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/>
          <p:cNvSpPr/>
          <p:nvPr/>
        </p:nvSpPr>
        <p:spPr>
          <a:xfrm>
            <a:off x="6482076" y="1930448"/>
            <a:ext cx="4633383" cy="3195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PE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5.1: Difusión en la IE: Compartir con los miembros de la comunidad las Normas de Convivencia en espacios visibles de la IE. 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endParaRPr lang="es-PE" dirty="0">
              <a:solidFill>
                <a:schemeClr val="tx2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PE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5.2: Difusión en aula: Compartir con los estudiantes las Normas de Convivencia, en las sesiones de Tutoría.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endParaRPr lang="es-PE" dirty="0">
              <a:solidFill>
                <a:schemeClr val="tx2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PE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5.3: Difusión virtual: Compartir con los miembros de la comunidad las Normas de Convivencia en espacios virtuales.</a:t>
            </a:r>
            <a:endParaRPr lang="es-ES" dirty="0">
              <a:solidFill>
                <a:schemeClr val="tx2"/>
              </a:solidFill>
              <a:latin typeface="+mj-lt"/>
              <a:ea typeface="Gill Sans MT" panose="020B0502020104020203" pitchFamily="34" charset="0"/>
              <a:cs typeface="Gill Sans MT" panose="020B0502020104020203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19025" y="16000"/>
            <a:ext cx="96107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PASO 5: Difusión</a:t>
            </a:r>
            <a:endParaRPr lang="es-PE" sz="4400" dirty="0">
              <a:solidFill>
                <a:srgbClr val="FFC000"/>
              </a:solidFill>
              <a:latin typeface="AR CENA" panose="02000000000000000000" pitchFamily="2" charset="0"/>
            </a:endParaRPr>
          </a:p>
        </p:txBody>
      </p:sp>
      <p:pic>
        <p:nvPicPr>
          <p:cNvPr id="10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5929999" y="1930448"/>
            <a:ext cx="552077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5929999" y="3134669"/>
            <a:ext cx="552077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5929999" y="4199860"/>
            <a:ext cx="552077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31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92449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32</a:t>
            </a:fld>
            <a:endParaRPr lang="es-PE"/>
          </a:p>
        </p:txBody>
      </p:sp>
      <p:sp>
        <p:nvSpPr>
          <p:cNvPr id="5" name="Rectángulo 4"/>
          <p:cNvSpPr/>
          <p:nvPr/>
        </p:nvSpPr>
        <p:spPr>
          <a:xfrm>
            <a:off x="310038" y="3231853"/>
            <a:ext cx="115719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PASO 6: </a:t>
            </a:r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Times New Roman" panose="02020603050405020304" pitchFamily="18" charset="0"/>
              </a:rPr>
              <a:t>Evaluación</a:t>
            </a:r>
            <a:endParaRPr lang="es-PE" sz="4400" dirty="0">
              <a:solidFill>
                <a:srgbClr val="FFC000"/>
              </a:solidFill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8206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/>
        </p:nvGraphicFramePr>
        <p:xfrm>
          <a:off x="824750" y="1375015"/>
          <a:ext cx="4349040" cy="4903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ángulo 2"/>
          <p:cNvSpPr/>
          <p:nvPr/>
        </p:nvSpPr>
        <p:spPr>
          <a:xfrm>
            <a:off x="6510169" y="3002670"/>
            <a:ext cx="4491206" cy="20255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dirty="0">
              <a:latin typeface="+mj-lt"/>
            </a:endParaRPr>
          </a:p>
        </p:txBody>
      </p:sp>
      <p:pic>
        <p:nvPicPr>
          <p:cNvPr id="6146" name="Picture 2" descr="Imagen relacionada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10"/>
          <a:stretch/>
        </p:blipFill>
        <p:spPr bwMode="auto">
          <a:xfrm>
            <a:off x="2275695" y="3002670"/>
            <a:ext cx="604550" cy="55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esultado de imagen para icono quién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396" y="3109938"/>
            <a:ext cx="436716" cy="43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Resultado de imagen para icono calendari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77" y="5744495"/>
            <a:ext cx="349703" cy="34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9303484" y="2417915"/>
            <a:ext cx="712986" cy="50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ángulo 28"/>
          <p:cNvSpPr/>
          <p:nvPr/>
        </p:nvSpPr>
        <p:spPr>
          <a:xfrm>
            <a:off x="6510167" y="3095719"/>
            <a:ext cx="449120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6.1: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Evaluación de las Normas de Convivencia 2023.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6.2: 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Incorporación de los cambios al Reglamento Interno.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6.3: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PE" sz="16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Difusión de los cambios realizados.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499785" y="2566780"/>
            <a:ext cx="1803699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2800" b="1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Actividades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54792" y="1483802"/>
            <a:ext cx="18362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PE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Son aquellas acciones que se realizan para evaluar las Normas de Convivencia Escolar 2023, y con esto validar su aplicación y funcionamiento.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369004" y="2011904"/>
            <a:ext cx="1354666" cy="626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Comité de Gestión </a:t>
            </a:r>
          </a:p>
          <a:p>
            <a:pPr algn="just">
              <a:lnSpc>
                <a:spcPts val="2190"/>
              </a:lnSpc>
              <a:tabLst>
                <a:tab pos="596265" algn="l"/>
              </a:tabLst>
            </a:pPr>
            <a:r>
              <a:rPr lang="es-ES" sz="1200" i="1" dirty="0">
                <a:ea typeface="Gill Sans MT" panose="020B0502020104020203" pitchFamily="34" charset="0"/>
                <a:cs typeface="Gill Sans MT" panose="020B0502020104020203" pitchFamily="34" charset="0"/>
              </a:rPr>
              <a:t>del Bienestar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6510168" y="2356486"/>
            <a:ext cx="4491206" cy="64618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dirty="0">
              <a:latin typeface="+mj-lt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46444" y="-14611"/>
            <a:ext cx="115719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PASO 6: </a:t>
            </a:r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Times New Roman" panose="02020603050405020304" pitchFamily="18" charset="0"/>
              </a:rPr>
              <a:t>Evaluación</a:t>
            </a:r>
            <a:endParaRPr lang="es-PE" sz="4400" dirty="0">
              <a:solidFill>
                <a:srgbClr val="FFC000"/>
              </a:solidFill>
              <a:latin typeface="AR CENA" panose="02000000000000000000" pitchFamily="2" charset="0"/>
            </a:endParaRP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2097930"/>
              </p:ext>
            </p:extLst>
          </p:nvPr>
        </p:nvGraphicFramePr>
        <p:xfrm>
          <a:off x="968375" y="4178300"/>
          <a:ext cx="35353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3" name="Hoja de cálculo" r:id="rId12" imgW="4095887" imgH="1324104" progId="Excel.Sheet.12">
                  <p:embed/>
                </p:oleObj>
              </mc:Choice>
              <mc:Fallback>
                <p:oleObj name="Hoja de cálculo" r:id="rId12" imgW="4095887" imgH="132410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68375" y="4178300"/>
                        <a:ext cx="3535363" cy="114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33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5197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/>
      <p:bldP spid="2" grpId="0"/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46444" y="-14611"/>
            <a:ext cx="115719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PASO 6: </a:t>
            </a:r>
            <a:r>
              <a:rPr lang="es-PE" sz="4400" dirty="0">
                <a:solidFill>
                  <a:srgbClr val="FFC000"/>
                </a:solidFill>
                <a:latin typeface="AR CENA" panose="02000000000000000000" pitchFamily="2" charset="0"/>
                <a:ea typeface="Times New Roman" panose="02020603050405020304" pitchFamily="18" charset="0"/>
              </a:rPr>
              <a:t>Evaluación</a:t>
            </a:r>
            <a:endParaRPr lang="es-PE" sz="4400" dirty="0">
              <a:solidFill>
                <a:srgbClr val="FFC000"/>
              </a:solidFill>
              <a:latin typeface="AR CENA" panose="02000000000000000000" pitchFamily="2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033903" y="1461923"/>
            <a:ext cx="475107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6.1: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PE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Evaluación de las Normas de Convivencia 2023.</a:t>
            </a:r>
          </a:p>
        </p:txBody>
      </p:sp>
      <p:pic>
        <p:nvPicPr>
          <p:cNvPr id="6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481826" y="1475903"/>
            <a:ext cx="552077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033903" y="3214523"/>
            <a:ext cx="475107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6.2: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PE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Incorporación de los cambios al Reglamento Interno.</a:t>
            </a:r>
          </a:p>
        </p:txBody>
      </p:sp>
      <p:pic>
        <p:nvPicPr>
          <p:cNvPr id="8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481826" y="3228503"/>
            <a:ext cx="552077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1033903" y="4981103"/>
            <a:ext cx="4751076" cy="667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ES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Actividad 6.1:</a:t>
            </a:r>
          </a:p>
          <a:p>
            <a:pPr>
              <a:lnSpc>
                <a:spcPts val="2190"/>
              </a:lnSpc>
              <a:tabLst>
                <a:tab pos="596265" algn="l"/>
              </a:tabLst>
            </a:pPr>
            <a:r>
              <a:rPr lang="es-PE" sz="2000" dirty="0">
                <a:solidFill>
                  <a:schemeClr val="tx2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Difusión de los cambios realizados. </a:t>
            </a:r>
          </a:p>
        </p:txBody>
      </p:sp>
      <p:pic>
        <p:nvPicPr>
          <p:cNvPr id="11" name="Picture 10" descr="Resultado de imagen para icono check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22845"/>
          <a:stretch/>
        </p:blipFill>
        <p:spPr bwMode="auto">
          <a:xfrm>
            <a:off x="481826" y="4995083"/>
            <a:ext cx="552077" cy="3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12"/>
          <p:cNvSpPr/>
          <p:nvPr/>
        </p:nvSpPr>
        <p:spPr>
          <a:xfrm>
            <a:off x="6694132" y="1795762"/>
            <a:ext cx="4229619" cy="369332"/>
          </a:xfrm>
          <a:prstGeom prst="rect">
            <a:avLst/>
          </a:prstGeom>
          <a:solidFill>
            <a:srgbClr val="FF7C80"/>
          </a:solidFill>
        </p:spPr>
        <p:txBody>
          <a:bodyPr wrap="none">
            <a:spAutoFit/>
          </a:bodyPr>
          <a:lstStyle/>
          <a:p>
            <a:r>
              <a:rPr lang="es-PE" dirty="0">
                <a:solidFill>
                  <a:schemeClr val="bg1"/>
                </a:solidFill>
                <a:latin typeface="+mj-lt"/>
              </a:rPr>
              <a:t>Se evalúa su cumplimiento y funcionalidad.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6694132" y="3422959"/>
            <a:ext cx="4229619" cy="369332"/>
          </a:xfrm>
          <a:prstGeom prst="rect">
            <a:avLst/>
          </a:prstGeom>
          <a:solidFill>
            <a:srgbClr val="FF7C80"/>
          </a:solidFill>
        </p:spPr>
        <p:txBody>
          <a:bodyPr wrap="square">
            <a:spAutoFit/>
          </a:bodyPr>
          <a:lstStyle/>
          <a:p>
            <a:r>
              <a:rPr lang="es-PE" dirty="0">
                <a:solidFill>
                  <a:schemeClr val="bg1"/>
                </a:solidFill>
                <a:latin typeface="+mj-lt"/>
              </a:rPr>
              <a:t>Sólo si hubieron cambios estructurales.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6694132" y="5199330"/>
            <a:ext cx="4229619" cy="369332"/>
          </a:xfrm>
          <a:prstGeom prst="rect">
            <a:avLst/>
          </a:prstGeom>
          <a:solidFill>
            <a:srgbClr val="FF7C80"/>
          </a:solidFill>
        </p:spPr>
        <p:txBody>
          <a:bodyPr wrap="square">
            <a:spAutoFit/>
          </a:bodyPr>
          <a:lstStyle/>
          <a:p>
            <a:r>
              <a:rPr lang="es-PE" dirty="0">
                <a:solidFill>
                  <a:schemeClr val="bg1"/>
                </a:solidFill>
                <a:latin typeface="+mj-lt"/>
                <a:ea typeface="Gill Sans MT" panose="020B0502020104020203" pitchFamily="34" charset="0"/>
                <a:cs typeface="Gill Sans MT" panose="020B0502020104020203" pitchFamily="34" charset="0"/>
              </a:rPr>
              <a:t>Sólo si se realizó algún cambio. </a:t>
            </a:r>
            <a:endParaRPr lang="es-P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34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52283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35</a:t>
            </a:fld>
            <a:endParaRPr lang="es-PE"/>
          </a:p>
        </p:txBody>
      </p:sp>
      <p:sp>
        <p:nvSpPr>
          <p:cNvPr id="5" name="Rectángulo 4"/>
          <p:cNvSpPr/>
          <p:nvPr/>
        </p:nvSpPr>
        <p:spPr>
          <a:xfrm>
            <a:off x="1911330" y="2132376"/>
            <a:ext cx="855199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4400" dirty="0">
                <a:solidFill>
                  <a:schemeClr val="tx2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Listo, hemos terminado los 6 pasos para la Elaboración de las Normas de Convivencia y hemos señalado el tiempo en el que tenemos que elaborarla. </a:t>
            </a:r>
            <a:endParaRPr lang="es-PE" sz="4400" dirty="0">
              <a:solidFill>
                <a:schemeClr val="tx2"/>
              </a:solidFill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902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10062" y="1033792"/>
            <a:ext cx="108927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3200" dirty="0">
                <a:solidFill>
                  <a:srgbClr val="00CC99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Todo aterrizará en el Plan para la elaboración de las Normas de Convivencia Escolar 2024</a:t>
            </a:r>
            <a:endParaRPr lang="es-PE" sz="3200" dirty="0">
              <a:solidFill>
                <a:srgbClr val="00CC99"/>
              </a:solidFill>
              <a:latin typeface="AR CENA" panose="02000000000000000000" pitchFamily="2" charset="0"/>
            </a:endParaRPr>
          </a:p>
        </p:txBody>
      </p:sp>
      <p:sp>
        <p:nvSpPr>
          <p:cNvPr id="7" name="Llamada rectangular 6"/>
          <p:cNvSpPr/>
          <p:nvPr/>
        </p:nvSpPr>
        <p:spPr>
          <a:xfrm>
            <a:off x="8619930" y="2262667"/>
            <a:ext cx="2733870" cy="553719"/>
          </a:xfrm>
          <a:prstGeom prst="wedgeRectCallou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>
                <a:solidFill>
                  <a:schemeClr val="tx2"/>
                </a:solidFill>
              </a:rPr>
              <a:t>           FORMATO 01: PLAN</a:t>
            </a:r>
          </a:p>
        </p:txBody>
      </p:sp>
      <p:pic>
        <p:nvPicPr>
          <p:cNvPr id="8" name="Picture 2" descr="Resultado de imagen para ICONO HOJA DE PAPEL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1268" y="2369928"/>
            <a:ext cx="318352" cy="31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36</a:t>
            </a:fld>
            <a:endParaRPr lang="es-PE"/>
          </a:p>
        </p:txBody>
      </p:sp>
      <p:sp>
        <p:nvSpPr>
          <p:cNvPr id="6" name="Rectángulo 5"/>
          <p:cNvSpPr/>
          <p:nvPr/>
        </p:nvSpPr>
        <p:spPr>
          <a:xfrm>
            <a:off x="536389" y="3032096"/>
            <a:ext cx="1124008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2800" dirty="0">
                <a:solidFill>
                  <a:schemeClr val="tx2"/>
                </a:solidFill>
                <a:cs typeface="MV Boli" panose="02000500030200090000" pitchFamily="2" charset="0"/>
              </a:rPr>
              <a:t>EL Plan contiene:</a:t>
            </a:r>
          </a:p>
          <a:p>
            <a:endParaRPr lang="es-PE" sz="2800" dirty="0">
              <a:solidFill>
                <a:schemeClr val="tx2"/>
              </a:solidFill>
              <a:cs typeface="MV Boli" panose="02000500030200090000" pitchFamily="2" charset="0"/>
            </a:endParaRPr>
          </a:p>
          <a:p>
            <a:r>
              <a:rPr lang="es-PE" sz="2800" dirty="0">
                <a:solidFill>
                  <a:schemeClr val="tx2"/>
                </a:solidFill>
                <a:cs typeface="MV Boli" panose="02000500030200090000" pitchFamily="2" charset="0"/>
              </a:rPr>
              <a:t> - El detalle de los 6 pasos.</a:t>
            </a:r>
          </a:p>
          <a:p>
            <a:r>
              <a:rPr lang="es-PE" sz="2800" dirty="0">
                <a:solidFill>
                  <a:schemeClr val="tx2"/>
                </a:solidFill>
                <a:cs typeface="MV Boli" panose="02000500030200090000" pitchFamily="2" charset="0"/>
              </a:rPr>
              <a:t> - Anexo 1: Revisión De Las Normas De Convivencia de acuerdo a los Enfoques Transversales.</a:t>
            </a:r>
          </a:p>
          <a:p>
            <a:r>
              <a:rPr lang="es-PE" sz="2800" dirty="0">
                <a:solidFill>
                  <a:schemeClr val="tx2"/>
                </a:solidFill>
                <a:cs typeface="MV Boli" panose="02000500030200090000" pitchFamily="2" charset="0"/>
              </a:rPr>
              <a:t> - Anexo 2: Revisión de las Normas de Convivencia de acuerdo al Diagnóstico de la Gestión Escolar en el PEI.</a:t>
            </a:r>
            <a:endParaRPr lang="es-PE" sz="3200" dirty="0">
              <a:solidFill>
                <a:schemeClr val="tx2"/>
              </a:solidFill>
              <a:latin typeface="AR CENA" panose="0200000000000000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00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1C6B9-4D4B-4438-8E54-0034575039D4}" type="slidenum">
              <a:rPr lang="es-PE" smtClean="0"/>
              <a:t>37</a:t>
            </a:fld>
            <a:endParaRPr lang="es-PE"/>
          </a:p>
        </p:txBody>
      </p:sp>
      <p:sp>
        <p:nvSpPr>
          <p:cNvPr id="5" name="Rectángulo 4"/>
          <p:cNvSpPr/>
          <p:nvPr/>
        </p:nvSpPr>
        <p:spPr>
          <a:xfrm>
            <a:off x="1160259" y="2736101"/>
            <a:ext cx="85519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4400" dirty="0">
                <a:solidFill>
                  <a:srgbClr val="FF7C80"/>
                </a:solidFill>
                <a:latin typeface="AR CENA" panose="02000000000000000000" pitchFamily="2" charset="0"/>
                <a:cs typeface="MV Boli" panose="02000500030200090000" pitchFamily="2" charset="0"/>
              </a:rPr>
              <a:t>Estamos listos para empezar</a:t>
            </a:r>
            <a:endParaRPr lang="es-PE" sz="4400" dirty="0">
              <a:solidFill>
                <a:srgbClr val="FF7C80"/>
              </a:solidFill>
              <a:latin typeface="AR CENA" panose="02000000000000000000" pitchFamily="2" charset="0"/>
            </a:endParaRPr>
          </a:p>
        </p:txBody>
      </p:sp>
      <p:pic>
        <p:nvPicPr>
          <p:cNvPr id="12290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276" y="2473785"/>
            <a:ext cx="1199806" cy="119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7523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5696</TotalTime>
  <Words>2374</Words>
  <Application>Microsoft Office PowerPoint</Application>
  <PresentationFormat>Panorámica</PresentationFormat>
  <Paragraphs>376</Paragraphs>
  <Slides>37</Slides>
  <Notes>3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4" baseType="lpstr">
      <vt:lpstr>AR CENA</vt:lpstr>
      <vt:lpstr>Arial</vt:lpstr>
      <vt:lpstr>Calibri</vt:lpstr>
      <vt:lpstr>Calibri Light</vt:lpstr>
      <vt:lpstr>Wingdings</vt:lpstr>
      <vt:lpstr>Tema de Office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 III   CONOCIÉNDONOS</dc:title>
  <dc:creator>SOPORTE SISEVE</dc:creator>
  <cp:lastModifiedBy>cattimicallo@gmail.com</cp:lastModifiedBy>
  <cp:revision>449</cp:revision>
  <dcterms:created xsi:type="dcterms:W3CDTF">2018-07-31T22:04:30Z</dcterms:created>
  <dcterms:modified xsi:type="dcterms:W3CDTF">2023-11-25T02:08:47Z</dcterms:modified>
</cp:coreProperties>
</file>